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8" r:id="rId4"/>
    <p:sldId id="257" r:id="rId5"/>
    <p:sldId id="259" r:id="rId6"/>
    <p:sldId id="272" r:id="rId7"/>
    <p:sldId id="267" r:id="rId8"/>
    <p:sldId id="260" r:id="rId9"/>
    <p:sldId id="271" r:id="rId10"/>
    <p:sldId id="265" r:id="rId11"/>
    <p:sldId id="263" r:id="rId12"/>
    <p:sldId id="273" r:id="rId13"/>
    <p:sldId id="264" r:id="rId14"/>
    <p:sldId id="261" r:id="rId15"/>
    <p:sldId id="262" r:id="rId16"/>
    <p:sldId id="266" r:id="rId17"/>
    <p:sldId id="270" r:id="rId18"/>
    <p:sldId id="26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Documents and Settings\Ian Clingan\My Documents\My Pictures\Sailing\P1000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431" b="13431"/>
          <a:stretch>
            <a:fillRect/>
          </a:stretch>
        </p:blipFill>
        <p:spPr bwMode="auto">
          <a:xfrm>
            <a:off x="530628" y="1161374"/>
            <a:ext cx="7556313" cy="4144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327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CZE</a:t>
            </a:r>
            <a:br>
              <a:rPr lang="en-US" dirty="0" smtClean="0"/>
            </a:br>
            <a:r>
              <a:rPr lang="en-US" dirty="0" smtClean="0"/>
              <a:t>Recent style, active cells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479946"/>
              </p:ext>
            </p:extLst>
          </p:nvPr>
        </p:nvGraphicFramePr>
        <p:xfrm>
          <a:off x="2389188" y="1981200"/>
          <a:ext cx="3775075" cy="414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Worksheet" r:id="rId3" imgW="13893800" imgH="15252700" progId="Excel.Sheet.8">
                  <p:embed/>
                </p:oleObj>
              </mc:Choice>
              <mc:Fallback>
                <p:oleObj name="Worksheet" r:id="rId3" imgW="13893800" imgH="152527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9188" y="1981200"/>
                        <a:ext cx="3775075" cy="414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28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dates to repeat the process</a:t>
            </a:r>
          </a:p>
          <a:p>
            <a:r>
              <a:rPr lang="en-US" dirty="0" smtClean="0"/>
              <a:t>Use the competition and training calendar to find logical points to do this</a:t>
            </a:r>
          </a:p>
          <a:p>
            <a:r>
              <a:rPr lang="en-US" dirty="0" smtClean="0"/>
              <a:t>Make time to sit with sailor or team to do it. The conditions usually assist in creating time</a:t>
            </a:r>
          </a:p>
          <a:p>
            <a:r>
              <a:rPr lang="en-US" dirty="0" smtClean="0"/>
              <a:t>Prior to long foundation training periods</a:t>
            </a:r>
          </a:p>
          <a:p>
            <a:r>
              <a:rPr lang="en-US" dirty="0" smtClean="0"/>
              <a:t>Prior to the racing season</a:t>
            </a:r>
          </a:p>
          <a:p>
            <a:r>
              <a:rPr lang="en-US" dirty="0" smtClean="0"/>
              <a:t>Post the Goal event </a:t>
            </a:r>
          </a:p>
          <a:p>
            <a:r>
              <a:rPr lang="en-US" dirty="0" smtClean="0"/>
              <a:t>PROGRESSION GIVES SAILORS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8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431" b="13431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292879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Sailor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Profile, 1 month post disappointing Worlds (after the emotion has </a:t>
            </a:r>
            <a:r>
              <a:rPr lang="en-US" dirty="0" smtClean="0"/>
              <a:t>settled)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Profile, following long foundation period and two warm up events. Prior to following Worlds</a:t>
            </a:r>
          </a:p>
          <a:p>
            <a:r>
              <a:rPr lang="en-US" dirty="0" smtClean="0"/>
              <a:t>3 Months apart</a:t>
            </a:r>
          </a:p>
        </p:txBody>
      </p:sp>
    </p:spTree>
    <p:extLst>
      <p:ext uri="{BB962C8B-B14F-4D97-AF65-F5344CB8AC3E}">
        <p14:creationId xmlns:p14="http://schemas.microsoft.com/office/powerpoint/2010/main" val="101013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development over time</a:t>
            </a:r>
            <a:endParaRPr lang="en-US" dirty="0"/>
          </a:p>
        </p:txBody>
      </p:sp>
      <p:pic>
        <p:nvPicPr>
          <p:cNvPr id="4" name="Content Placeholder 3" descr="Screen shot 2017-12-18 at 11.01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b="6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209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Worlds 22</a:t>
            </a:r>
            <a:r>
              <a:rPr lang="en-US" baseline="30000" dirty="0" smtClean="0"/>
              <a:t>nd</a:t>
            </a:r>
            <a:r>
              <a:rPr lang="en-US" dirty="0" smtClean="0"/>
              <a:t> to 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creen shot 2017-12-18 at 11.02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b="6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035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Personal</a:t>
            </a:r>
            <a:r>
              <a:rPr lang="en-US" dirty="0" smtClean="0"/>
              <a:t> Performance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Sailors adjust the headings</a:t>
            </a:r>
          </a:p>
          <a:p>
            <a:r>
              <a:rPr lang="en-US" dirty="0" smtClean="0"/>
              <a:t>Use of KEY WORDS to personalize (Technique names)</a:t>
            </a:r>
          </a:p>
          <a:p>
            <a:r>
              <a:rPr lang="en-US" dirty="0" smtClean="0"/>
              <a:t>Increase the detail relevant to the class</a:t>
            </a:r>
          </a:p>
          <a:p>
            <a:r>
              <a:rPr lang="en-US" dirty="0" smtClean="0"/>
              <a:t>Detail relevant to target areas</a:t>
            </a:r>
          </a:p>
          <a:p>
            <a:r>
              <a:rPr lang="en-US" dirty="0" smtClean="0"/>
              <a:t>Team work in multi-handers</a:t>
            </a:r>
          </a:p>
          <a:p>
            <a:r>
              <a:rPr lang="en-US" dirty="0" smtClean="0"/>
              <a:t>Chris </a:t>
            </a:r>
            <a:r>
              <a:rPr lang="en-US" dirty="0" smtClean="0"/>
              <a:t>Draper’s </a:t>
            </a:r>
            <a:r>
              <a:rPr lang="en-US" dirty="0" smtClean="0"/>
              <a:t>49er campaign with almost 50 starting aspects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1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read on the plane?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547" b="125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268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detailed conversation leading to the output in this document that creates the usefulness of this tool</a:t>
            </a:r>
          </a:p>
          <a:p>
            <a:endParaRPr lang="en-US" dirty="0"/>
          </a:p>
          <a:p>
            <a:r>
              <a:rPr lang="en-US" dirty="0" smtClean="0"/>
              <a:t>The output on the profile can dictate the logical training venues, where conditions specificity is necessary</a:t>
            </a:r>
          </a:p>
          <a:p>
            <a:r>
              <a:rPr lang="en-US" dirty="0" smtClean="0"/>
              <a:t>It may structure the competition program</a:t>
            </a:r>
          </a:p>
          <a:p>
            <a:r>
              <a:rPr lang="en-US" dirty="0" smtClean="0"/>
              <a:t>The profile will dictate the content of training</a:t>
            </a:r>
          </a:p>
          <a:p>
            <a:r>
              <a:rPr lang="en-US" dirty="0" smtClean="0"/>
              <a:t>It can assist in logical direction of training group, equipment purchase………..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8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the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red and orange areas</a:t>
            </a:r>
          </a:p>
          <a:p>
            <a:pPr lvl="1"/>
            <a:r>
              <a:rPr lang="en-US" dirty="0" smtClean="0"/>
              <a:t>Session plans	</a:t>
            </a:r>
          </a:p>
          <a:p>
            <a:pPr lvl="1"/>
            <a:r>
              <a:rPr lang="en-US" dirty="0" smtClean="0"/>
              <a:t>SMART goals, small achievable goals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sz="3600" dirty="0" smtClean="0"/>
              <a:t>Questions?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6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Performance Profiling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 tool used to structure campaigns</a:t>
            </a:r>
          </a:p>
          <a:p>
            <a:endParaRPr lang="en-US" dirty="0" smtClean="0"/>
          </a:p>
          <a:p>
            <a:r>
              <a:rPr lang="en-US" dirty="0" smtClean="0"/>
              <a:t>Ian Clingan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8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b="1" dirty="0" smtClean="0"/>
              <a:t>Targets</a:t>
            </a:r>
            <a:r>
              <a:rPr lang="en-US" dirty="0" smtClean="0"/>
              <a:t> </a:t>
            </a:r>
            <a:r>
              <a:rPr lang="en-US" dirty="0"/>
              <a:t>to Youth and Junior Sailors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Evening or non sailing day workshop</a:t>
            </a:r>
          </a:p>
          <a:p>
            <a:r>
              <a:rPr lang="en-US" dirty="0" smtClean="0"/>
              <a:t>Introduced by Psychologist or coach</a:t>
            </a:r>
          </a:p>
          <a:p>
            <a:r>
              <a:rPr lang="en-US" dirty="0" smtClean="0"/>
              <a:t>First time-suggest areas to grade (topics)</a:t>
            </a:r>
          </a:p>
          <a:p>
            <a:r>
              <a:rPr lang="en-US" dirty="0" smtClean="0"/>
              <a:t>Discuss scoring/grading system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Elaborate on how to grade for different age groups and levels </a:t>
            </a:r>
          </a:p>
          <a:p>
            <a:r>
              <a:rPr lang="en-US" dirty="0" smtClean="0"/>
              <a:t>Second time/year-elaborate on areas, multiple charts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Run session for first time simultaneously with experienced sailors as a workshop with two groups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0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Junior-Regional Profil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83" r="-32283"/>
          <a:stretch/>
        </p:blipFill>
        <p:spPr>
          <a:xfrm>
            <a:off x="498474" y="0"/>
            <a:ext cx="7556313" cy="7340250"/>
          </a:xfrm>
        </p:spPr>
      </p:pic>
    </p:spTree>
    <p:extLst>
      <p:ext uri="{BB962C8B-B14F-4D97-AF65-F5344CB8AC3E}">
        <p14:creationId xmlns:p14="http://schemas.microsoft.com/office/powerpoint/2010/main" val="22612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know what they know? The Target!</a:t>
            </a:r>
          </a:p>
          <a:p>
            <a:endParaRPr lang="en-US" dirty="0"/>
          </a:p>
          <a:p>
            <a:r>
              <a:rPr lang="en-US" dirty="0" smtClean="0"/>
              <a:t>Coach can take away and peruse</a:t>
            </a:r>
          </a:p>
          <a:p>
            <a:r>
              <a:rPr lang="en-US" dirty="0" smtClean="0"/>
              <a:t>Feedback can be given individually, remotely or face to face if time allows</a:t>
            </a:r>
          </a:p>
          <a:p>
            <a:r>
              <a:rPr lang="en-US" dirty="0" smtClean="0"/>
              <a:t>Common areas or weakness in the squad shape future training sessions</a:t>
            </a:r>
          </a:p>
          <a:p>
            <a:r>
              <a:rPr lang="en-US" dirty="0" smtClean="0"/>
              <a:t>Overall observation of the targets can aid in updating the squads curriculum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3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profile with more experienced sailors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537" r="-71537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85363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SKUD </a:t>
            </a:r>
            <a:r>
              <a:rPr lang="en-US" b="1" dirty="0" smtClean="0"/>
              <a:t>Profile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Sailors</a:t>
            </a:r>
          </a:p>
          <a:p>
            <a:r>
              <a:rPr lang="en-US" dirty="0" smtClean="0"/>
              <a:t>New to profiling</a:t>
            </a:r>
          </a:p>
          <a:p>
            <a:r>
              <a:rPr lang="en-US" dirty="0" smtClean="0"/>
              <a:t>3 levels only-</a:t>
            </a:r>
            <a:r>
              <a:rPr lang="en-US" dirty="0" err="1" smtClean="0"/>
              <a:t>colours</a:t>
            </a:r>
            <a:endParaRPr lang="en-US" dirty="0" smtClean="0"/>
          </a:p>
          <a:p>
            <a:r>
              <a:rPr lang="en-US" dirty="0" smtClean="0"/>
              <a:t>Coach feedback and discussion recorded on the Profile</a:t>
            </a:r>
          </a:p>
          <a:p>
            <a:endParaRPr lang="en-US" dirty="0"/>
          </a:p>
          <a:p>
            <a:r>
              <a:rPr lang="en-US" dirty="0" smtClean="0"/>
              <a:t>They did manage to score normally with experience of the profile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693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 Profile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526655"/>
              </p:ext>
            </p:extLst>
          </p:nvPr>
        </p:nvGraphicFramePr>
        <p:xfrm>
          <a:off x="2373313" y="1981200"/>
          <a:ext cx="3806825" cy="414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3" imgW="11607800" imgH="12636500" progId="Excel.Sheet.12">
                  <p:embed/>
                </p:oleObj>
              </mc:Choice>
              <mc:Fallback>
                <p:oleObj name="Worksheet" r:id="rId3" imgW="11607800" imgH="12636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3313" y="1981200"/>
                        <a:ext cx="3806825" cy="414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83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you to 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83" r="-18083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295648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367</TotalTime>
  <Words>424</Words>
  <Application>Microsoft Macintosh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Advantage</vt:lpstr>
      <vt:lpstr>Worksheet</vt:lpstr>
      <vt:lpstr>PowerPoint Presentation</vt:lpstr>
      <vt:lpstr>Performance Profiling</vt:lpstr>
      <vt:lpstr>Introducing Targets to Youth and Junior Sailors</vt:lpstr>
      <vt:lpstr>PowerPoint Presentation</vt:lpstr>
      <vt:lpstr>Using the targets</vt:lpstr>
      <vt:lpstr>Introducing the profile with more experienced sailors</vt:lpstr>
      <vt:lpstr>SKUD Profile</vt:lpstr>
      <vt:lpstr>Performance Profile</vt:lpstr>
      <vt:lpstr>Example for you to use</vt:lpstr>
      <vt:lpstr>Example for CZE Recent style, active cells</vt:lpstr>
      <vt:lpstr>Long term use</vt:lpstr>
      <vt:lpstr>Radial Example</vt:lpstr>
      <vt:lpstr>Example</vt:lpstr>
      <vt:lpstr>Seeing development over time</vt:lpstr>
      <vt:lpstr>Worlds 22nd to 7th </vt:lpstr>
      <vt:lpstr>Personal Performance Profile</vt:lpstr>
      <vt:lpstr>What do I read on the plane?</vt:lpstr>
      <vt:lpstr>Overall</vt:lpstr>
      <vt:lpstr>Break down the goals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Clingan</dc:creator>
  <cp:lastModifiedBy>Ian Clingan</cp:lastModifiedBy>
  <cp:revision>22</cp:revision>
  <dcterms:created xsi:type="dcterms:W3CDTF">2017-12-22T10:08:14Z</dcterms:created>
  <dcterms:modified xsi:type="dcterms:W3CDTF">2018-01-24T19:19:49Z</dcterms:modified>
</cp:coreProperties>
</file>