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79" r:id="rId2"/>
    <p:sldId id="256" r:id="rId3"/>
    <p:sldId id="267" r:id="rId4"/>
    <p:sldId id="257" r:id="rId5"/>
    <p:sldId id="272" r:id="rId6"/>
    <p:sldId id="273" r:id="rId7"/>
    <p:sldId id="258" r:id="rId8"/>
    <p:sldId id="274" r:id="rId9"/>
    <p:sldId id="268" r:id="rId10"/>
    <p:sldId id="265" r:id="rId11"/>
    <p:sldId id="259" r:id="rId12"/>
    <p:sldId id="269" r:id="rId13"/>
    <p:sldId id="275" r:id="rId14"/>
    <p:sldId id="276" r:id="rId15"/>
    <p:sldId id="277" r:id="rId16"/>
    <p:sldId id="278" r:id="rId17"/>
    <p:sldId id="280" r:id="rId18"/>
    <p:sldId id="263" r:id="rId19"/>
    <p:sldId id="260" r:id="rId20"/>
    <p:sldId id="261" r:id="rId21"/>
    <p:sldId id="262" r:id="rId22"/>
    <p:sldId id="264" r:id="rId23"/>
    <p:sldId id="266" r:id="rId24"/>
    <p:sldId id="271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9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15AB4-356C-5B4C-9505-AA0FA7A44723}" type="datetimeFigureOut">
              <a:rPr lang="en-US" smtClean="0"/>
              <a:t>25/01/2018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3518E-8DFD-054D-8BBB-B4CAFCDDB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46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Why?</a:t>
            </a:r>
          </a:p>
          <a:p>
            <a:r>
              <a:rPr lang="en-US" dirty="0" smtClean="0"/>
              <a:t>Can you justify all of the activity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3518E-8DFD-054D-8BBB-B4CAFCDDBE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9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96C4959-CD2D-874D-9565-6EBDACA6F989}" type="datetimeFigureOut">
              <a:rPr lang="en-US" smtClean="0"/>
              <a:t>25/01/2018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5FBD277-9F5D-7341-8322-644957770E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4959-CD2D-874D-9565-6EBDACA6F989}" type="datetimeFigureOut">
              <a:rPr lang="en-US" smtClean="0"/>
              <a:t>25/01/2018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D277-9F5D-7341-8322-644957770E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4959-CD2D-874D-9565-6EBDACA6F989}" type="datetimeFigureOut">
              <a:rPr lang="en-US" smtClean="0"/>
              <a:t>25/01/2018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D277-9F5D-7341-8322-644957770E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4959-CD2D-874D-9565-6EBDACA6F989}" type="datetimeFigureOut">
              <a:rPr lang="en-US" smtClean="0"/>
              <a:t>25/01/2018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D277-9F5D-7341-8322-644957770E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4959-CD2D-874D-9565-6EBDACA6F989}" type="datetimeFigureOut">
              <a:rPr lang="en-US" smtClean="0"/>
              <a:t>25/01/2018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D277-9F5D-7341-8322-644957770E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4959-CD2D-874D-9565-6EBDACA6F989}" type="datetimeFigureOut">
              <a:rPr lang="en-US" smtClean="0"/>
              <a:t>25/01/2018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D277-9F5D-7341-8322-644957770E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4959-CD2D-874D-9565-6EBDACA6F989}" type="datetimeFigureOut">
              <a:rPr lang="en-US" smtClean="0"/>
              <a:t>25/01/2018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D277-9F5D-7341-8322-644957770E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4959-CD2D-874D-9565-6EBDACA6F989}" type="datetimeFigureOut">
              <a:rPr lang="en-US" smtClean="0"/>
              <a:t>25/01/2018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D277-9F5D-7341-8322-644957770E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4959-CD2D-874D-9565-6EBDACA6F989}" type="datetimeFigureOut">
              <a:rPr lang="en-US" smtClean="0"/>
              <a:t>25/01/2018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D277-9F5D-7341-8322-644957770E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4959-CD2D-874D-9565-6EBDACA6F989}" type="datetimeFigureOut">
              <a:rPr lang="en-US" smtClean="0"/>
              <a:t>25/01/2018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D277-9F5D-7341-8322-644957770EB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C4959-CD2D-874D-9565-6EBDACA6F989}" type="datetimeFigureOut">
              <a:rPr lang="en-US" smtClean="0"/>
              <a:t>25/01/2018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BD277-9F5D-7341-8322-644957770EB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96C4959-CD2D-874D-9565-6EBDACA6F989}" type="datetimeFigureOut">
              <a:rPr lang="en-US" smtClean="0"/>
              <a:t>25/01/2018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5FBD277-9F5D-7341-8322-644957770EB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 Factor! Why we sail! </a:t>
            </a:r>
            <a:br>
              <a:rPr lang="en-US" dirty="0" smtClean="0"/>
            </a:br>
            <a:r>
              <a:rPr lang="en-US" dirty="0" smtClean="0"/>
              <a:t>Coming talk…….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488" b="154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734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NNUAL PLAN CHART Laser Radial  Apr 2018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3" b="165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722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Periodization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Foundation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kills period</a:t>
            </a:r>
          </a:p>
          <a:p>
            <a:pPr lvl="1"/>
            <a:r>
              <a:rPr lang="en-US" dirty="0" smtClean="0"/>
              <a:t>Equipment testing</a:t>
            </a:r>
          </a:p>
          <a:p>
            <a:r>
              <a:rPr lang="en-US" dirty="0" smtClean="0"/>
              <a:t>Competition</a:t>
            </a:r>
          </a:p>
          <a:p>
            <a:r>
              <a:rPr lang="en-US" dirty="0" smtClean="0"/>
              <a:t>Maintenance</a:t>
            </a:r>
          </a:p>
          <a:p>
            <a:r>
              <a:rPr lang="en-US" dirty="0" smtClean="0"/>
              <a:t>Peak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14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Foundation-tuning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419" b="154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860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Boat Handling</a:t>
            </a:r>
          </a:p>
          <a:p>
            <a:r>
              <a:rPr lang="en-US" dirty="0" smtClean="0"/>
              <a:t>Starting</a:t>
            </a:r>
          </a:p>
          <a:p>
            <a:r>
              <a:rPr lang="en-US" dirty="0" smtClean="0"/>
              <a:t>Speed</a:t>
            </a:r>
          </a:p>
          <a:p>
            <a:r>
              <a:rPr lang="en-US" dirty="0" smtClean="0"/>
              <a:t>Curriculum or Performance Profile</a:t>
            </a:r>
          </a:p>
          <a:p>
            <a:r>
              <a:rPr lang="en-US" dirty="0" smtClean="0"/>
              <a:t>Tuning Guide, equipment testing</a:t>
            </a:r>
          </a:p>
          <a:p>
            <a:r>
              <a:rPr lang="en-US" dirty="0" smtClean="0"/>
              <a:t>Physical preparation</a:t>
            </a:r>
          </a:p>
          <a:p>
            <a:endParaRPr lang="en-US" dirty="0"/>
          </a:p>
          <a:p>
            <a:r>
              <a:rPr lang="en-US" dirty="0" smtClean="0"/>
              <a:t>The quest for skills acquisition and automation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671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Tactics </a:t>
            </a:r>
          </a:p>
          <a:p>
            <a:r>
              <a:rPr lang="en-US" dirty="0" smtClean="0"/>
              <a:t>Strategy</a:t>
            </a:r>
          </a:p>
          <a:p>
            <a:r>
              <a:rPr lang="en-US" dirty="0" smtClean="0"/>
              <a:t>Process goals</a:t>
            </a:r>
          </a:p>
          <a:p>
            <a:r>
              <a:rPr lang="en-US" dirty="0" smtClean="0"/>
              <a:t>Prioritizing in racing-conditions and boat traits</a:t>
            </a:r>
          </a:p>
          <a:p>
            <a:endParaRPr lang="en-US" dirty="0" smtClean="0"/>
          </a:p>
          <a:p>
            <a:r>
              <a:rPr lang="en-US" dirty="0" smtClean="0"/>
              <a:t>Continue skills and automation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1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More general term for physical program, during racing periods</a:t>
            </a:r>
          </a:p>
          <a:p>
            <a:r>
              <a:rPr lang="en-US" dirty="0" smtClean="0"/>
              <a:t>Maintaining fitness levels</a:t>
            </a:r>
          </a:p>
          <a:p>
            <a:endParaRPr lang="en-US" dirty="0"/>
          </a:p>
          <a:p>
            <a:r>
              <a:rPr lang="en-US" dirty="0" smtClean="0"/>
              <a:t>Applies mostly to sailing where we are racing a lot and the training periods between events are short</a:t>
            </a:r>
          </a:p>
          <a:p>
            <a:r>
              <a:rPr lang="en-US" dirty="0" smtClean="0"/>
              <a:t>Maintaining skill set and continue general practice</a:t>
            </a:r>
          </a:p>
          <a:p>
            <a:r>
              <a:rPr lang="en-US" dirty="0" smtClean="0"/>
              <a:t>Work on Performance Profile Green areas!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16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event and qualification events</a:t>
            </a:r>
          </a:p>
          <a:p>
            <a:r>
              <a:rPr lang="en-US" dirty="0" smtClean="0"/>
              <a:t>Not too close together</a:t>
            </a:r>
          </a:p>
          <a:p>
            <a:r>
              <a:rPr lang="en-US" dirty="0" smtClean="0"/>
              <a:t>Practice the pressure, make other events important for performance</a:t>
            </a:r>
          </a:p>
          <a:p>
            <a:r>
              <a:rPr lang="en-US" dirty="0" smtClean="0"/>
              <a:t>How many peaks per year, how close together? Learn from the athlete, everyone is different</a:t>
            </a:r>
          </a:p>
          <a:p>
            <a:r>
              <a:rPr lang="en-US" dirty="0" smtClean="0"/>
              <a:t>(ISAF/WS Youth Worlds example!)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Rest, Fabian, Finn Youth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8778" r="-78778"/>
          <a:stretch>
            <a:fillRect/>
          </a:stretch>
        </p:blipFill>
        <p:spPr>
          <a:xfrm>
            <a:off x="1042988" y="2324100"/>
            <a:ext cx="6777037" cy="3508375"/>
          </a:xfrm>
        </p:spPr>
      </p:pic>
    </p:spTree>
    <p:extLst>
      <p:ext uri="{BB962C8B-B14F-4D97-AF65-F5344CB8AC3E}">
        <p14:creationId xmlns:p14="http://schemas.microsoft.com/office/powerpoint/2010/main" val="247570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Sailing 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Sailing rest is important-for sailors and coaches!</a:t>
            </a:r>
          </a:p>
          <a:p>
            <a:endParaRPr lang="en-US" dirty="0" smtClean="0"/>
          </a:p>
          <a:p>
            <a:r>
              <a:rPr lang="en-US" dirty="0" smtClean="0"/>
              <a:t>Reflection on this time off is also crucial</a:t>
            </a:r>
          </a:p>
          <a:p>
            <a:endParaRPr lang="en-US" dirty="0"/>
          </a:p>
          <a:p>
            <a:r>
              <a:rPr lang="en-US" dirty="0" smtClean="0"/>
              <a:t>Time away from the boat allows physical </a:t>
            </a:r>
            <a:r>
              <a:rPr lang="en-US" dirty="0" smtClean="0"/>
              <a:t>improvement</a:t>
            </a:r>
          </a:p>
          <a:p>
            <a:pPr marL="68580" indent="0">
              <a:buNone/>
            </a:pPr>
            <a:endParaRPr lang="en-US" dirty="0" smtClean="0"/>
          </a:p>
          <a:p>
            <a:r>
              <a:rPr lang="en-US" dirty="0" smtClean="0"/>
              <a:t>Sailing other classes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Example-Month of non sailing post worlds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Meeting with the coach/team management to profile after the emotion has settled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Discuss coming annual and long term plan/program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75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Olympic Campaign Necessities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Venue experience</a:t>
            </a:r>
          </a:p>
          <a:p>
            <a:pPr marL="0" indent="0">
              <a:buNone/>
            </a:pPr>
            <a:r>
              <a:rPr lang="en-US" dirty="0" smtClean="0"/>
              <a:t>	100 days in the 12 months prior to the Games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100 days in the 3 years prior to those 12 months</a:t>
            </a:r>
          </a:p>
          <a:p>
            <a:r>
              <a:rPr lang="en-US" dirty="0" smtClean="0"/>
              <a:t>Call book</a:t>
            </a:r>
          </a:p>
          <a:p>
            <a:pPr lvl="1"/>
            <a:r>
              <a:rPr lang="en-US" dirty="0" smtClean="0"/>
              <a:t>Different styles</a:t>
            </a:r>
          </a:p>
          <a:p>
            <a:r>
              <a:rPr lang="en-US" dirty="0" smtClean="0"/>
              <a:t>Venue familiarity</a:t>
            </a:r>
          </a:p>
          <a:p>
            <a:pPr lvl="1"/>
            <a:r>
              <a:rPr lang="en-US" dirty="0" smtClean="0"/>
              <a:t>Local Knowledge</a:t>
            </a:r>
          </a:p>
          <a:p>
            <a:pPr lvl="1"/>
            <a:r>
              <a:rPr lang="en-US" dirty="0" smtClean="0"/>
              <a:t>Comfort Zone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Program Planning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Long 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95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with the end in mind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Goal event-work backwards from the peak event</a:t>
            </a:r>
          </a:p>
          <a:p>
            <a:endParaRPr lang="en-US" dirty="0"/>
          </a:p>
          <a:p>
            <a:r>
              <a:rPr lang="en-US" b="1" dirty="0" smtClean="0"/>
              <a:t>Objective is to discuss and justify all activity WHY are we spending the time and money to……….</a:t>
            </a:r>
          </a:p>
          <a:p>
            <a:endParaRPr lang="en-US" dirty="0" smtClean="0"/>
          </a:p>
          <a:p>
            <a:r>
              <a:rPr lang="en-US" dirty="0" smtClean="0"/>
              <a:t>Consider sailor profile</a:t>
            </a:r>
          </a:p>
          <a:p>
            <a:r>
              <a:rPr lang="en-US" dirty="0" smtClean="0"/>
              <a:t>Consider appropriate competition schedule 6-8 Competitions per annum quite normal</a:t>
            </a:r>
          </a:p>
          <a:p>
            <a:r>
              <a:rPr lang="en-US" dirty="0" smtClean="0"/>
              <a:t>Look for long term training periods (Foundation)</a:t>
            </a:r>
          </a:p>
          <a:p>
            <a:r>
              <a:rPr lang="en-US" dirty="0" smtClean="0"/>
              <a:t>Outline other periods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Considerations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Build in funding or qualification events</a:t>
            </a:r>
          </a:p>
          <a:p>
            <a:r>
              <a:rPr lang="en-US" dirty="0" smtClean="0"/>
              <a:t>Practice goal events-maintain a process focus, build the pressure to perform!</a:t>
            </a:r>
          </a:p>
          <a:p>
            <a:r>
              <a:rPr lang="en-US" dirty="0" smtClean="0"/>
              <a:t>Find appropriate training partners and see if programs can match closely enough to be useful</a:t>
            </a:r>
          </a:p>
          <a:p>
            <a:endParaRPr lang="en-US" dirty="0"/>
          </a:p>
          <a:p>
            <a:r>
              <a:rPr lang="en-US" dirty="0" smtClean="0"/>
              <a:t>Plan program reviews systematically through the year. Review if necessary-injury, change of training partner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5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Home time necessary for other support services</a:t>
            </a:r>
          </a:p>
          <a:p>
            <a:pPr lvl="1"/>
            <a:r>
              <a:rPr lang="en-US" dirty="0" smtClean="0"/>
              <a:t>Psychologist</a:t>
            </a:r>
          </a:p>
          <a:p>
            <a:pPr lvl="1"/>
            <a:r>
              <a:rPr lang="en-US" dirty="0" smtClean="0"/>
              <a:t>Fitness testing</a:t>
            </a:r>
          </a:p>
          <a:p>
            <a:pPr lvl="1"/>
            <a:r>
              <a:rPr lang="en-US" dirty="0" smtClean="0"/>
              <a:t>Physiologist</a:t>
            </a:r>
          </a:p>
          <a:p>
            <a:pPr lvl="1"/>
            <a:r>
              <a:rPr lang="en-US" dirty="0" smtClean="0"/>
              <a:t>Strength and Conditioning Coach</a:t>
            </a:r>
          </a:p>
          <a:p>
            <a:pPr lvl="1"/>
            <a:r>
              <a:rPr lang="en-US" dirty="0" smtClean="0"/>
              <a:t>Dietitian </a:t>
            </a:r>
          </a:p>
          <a:p>
            <a:pPr lvl="1"/>
            <a:r>
              <a:rPr lang="en-US" dirty="0" smtClean="0"/>
              <a:t>Sail maker…….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84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1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Asian Games Program</a:t>
            </a:r>
            <a:endParaRPr lang="en-US" dirty="0"/>
          </a:p>
        </p:txBody>
      </p:sp>
      <p:pic>
        <p:nvPicPr>
          <p:cNvPr id="4" name="Content Placeholder 3" descr="ANNUAL PLAN CHART Laser Radial  Apr 2018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3" r="-20253"/>
          <a:stretch>
            <a:fillRect/>
          </a:stretch>
        </p:blipFill>
        <p:spPr>
          <a:xfrm>
            <a:off x="441325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8043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</a:t>
            </a:r>
            <a:r>
              <a:rPr lang="en-US" smtClean="0"/>
              <a:t>plan complete!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428" r="-224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469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0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and selecting 1 design sails!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0661" b="306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801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Pathway Program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Education</a:t>
            </a:r>
          </a:p>
          <a:p>
            <a:r>
              <a:rPr lang="en-US" dirty="0" smtClean="0"/>
              <a:t>Logistics</a:t>
            </a:r>
          </a:p>
          <a:p>
            <a:r>
              <a:rPr lang="en-US" dirty="0" smtClean="0"/>
              <a:t>Finances</a:t>
            </a:r>
          </a:p>
          <a:p>
            <a:r>
              <a:rPr lang="en-US" dirty="0" smtClean="0"/>
              <a:t>Class Calendar-Laser and Optimist</a:t>
            </a:r>
          </a:p>
          <a:p>
            <a:endParaRPr lang="en-US" dirty="0"/>
          </a:p>
          <a:p>
            <a:r>
              <a:rPr lang="en-US" dirty="0" smtClean="0"/>
              <a:t>Racing experience critical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FF0000"/>
                </a:solidFill>
              </a:rPr>
              <a:t>Objective is to create a Program, not a calendar!</a:t>
            </a:r>
            <a:r>
              <a:rPr lang="en-US" i="1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4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 Olympic Team well funded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488" b="154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996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5! Not the case for the Paralympic team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488" b="154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316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Blank Canvas!</a:t>
            </a:r>
          </a:p>
          <a:p>
            <a:endParaRPr lang="en-US" dirty="0"/>
          </a:p>
          <a:p>
            <a:r>
              <a:rPr lang="en-US" dirty="0" smtClean="0"/>
              <a:t>Often some similar limitations</a:t>
            </a:r>
          </a:p>
          <a:p>
            <a:pPr lvl="1"/>
            <a:r>
              <a:rPr lang="en-US" dirty="0" smtClean="0"/>
              <a:t>Necessary to minimize any 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69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sailing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BEL-220 Day coach contract!</a:t>
            </a:r>
          </a:p>
          <a:p>
            <a:r>
              <a:rPr lang="en-US" dirty="0" smtClean="0"/>
              <a:t>TUR-200 Days, sailors also have domestic club coaches</a:t>
            </a:r>
          </a:p>
          <a:p>
            <a:r>
              <a:rPr lang="en-US" dirty="0" smtClean="0"/>
              <a:t>GBR 160-180 +</a:t>
            </a:r>
            <a:r>
              <a:rPr lang="en-US" dirty="0" err="1" smtClean="0"/>
              <a:t>uncoached</a:t>
            </a:r>
            <a:r>
              <a:rPr lang="en-US" dirty="0" smtClean="0"/>
              <a:t> sailing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More in Olympic Year!!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GBR, not usually coached at domestic events</a:t>
            </a:r>
          </a:p>
          <a:p>
            <a:pPr marL="0" indent="0">
              <a:buNone/>
            </a:pPr>
            <a:endParaRPr lang="en-US" dirty="0"/>
          </a:p>
          <a:p>
            <a:pPr indent="-342900">
              <a:buFont typeface="Arial"/>
              <a:buChar char="•"/>
            </a:pPr>
            <a:r>
              <a:rPr lang="en-US" dirty="0" smtClean="0"/>
              <a:t>IRL </a:t>
            </a:r>
            <a:r>
              <a:rPr lang="en-US" dirty="0" err="1" smtClean="0"/>
              <a:t>Opi</a:t>
            </a:r>
            <a:r>
              <a:rPr lang="en-US" dirty="0" smtClean="0"/>
              <a:t>, Topper 40 days per winter</a:t>
            </a:r>
          </a:p>
          <a:p>
            <a:pPr indent="-342900">
              <a:buFont typeface="Arial"/>
              <a:buChar char="•"/>
            </a:pPr>
            <a:r>
              <a:rPr lang="en-US" dirty="0" smtClean="0"/>
              <a:t>Academy- 150 Days</a:t>
            </a:r>
          </a:p>
          <a:p>
            <a:pPr indent="-342900">
              <a:buFont typeface="Arial"/>
              <a:buChar char="•"/>
            </a:pPr>
            <a:r>
              <a:rPr lang="en-US" dirty="0" smtClean="0"/>
              <a:t>Development-115 Coached, 150 total sailing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Finance to buy multiple suits of sails, time to select the correct ones!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0894" b="208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487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3420</TotalTime>
  <Words>474</Words>
  <Application>Microsoft Macintosh PowerPoint</Application>
  <PresentationFormat>On-screen Show (4:3)</PresentationFormat>
  <Paragraphs>122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Austin</vt:lpstr>
      <vt:lpstr>FUN Factor! Why we sail!  Coming talk…….</vt:lpstr>
      <vt:lpstr>Program Planning</vt:lpstr>
      <vt:lpstr>Measuring and selecting 1 design sails!</vt:lpstr>
      <vt:lpstr>Pathway Program Limitations</vt:lpstr>
      <vt:lpstr>US Olympic Team well funded</vt:lpstr>
      <vt:lpstr>High 5! Not the case for the Paralympic team  </vt:lpstr>
      <vt:lpstr>Performance Program</vt:lpstr>
      <vt:lpstr>Example sailing volume</vt:lpstr>
      <vt:lpstr>Finance to buy multiple suits of sails, time to select the correct ones!</vt:lpstr>
      <vt:lpstr>PowerPoint Presentation</vt:lpstr>
      <vt:lpstr>Periodization</vt:lpstr>
      <vt:lpstr>Foundation-tuning </vt:lpstr>
      <vt:lpstr>Foundation period</vt:lpstr>
      <vt:lpstr>Competition period</vt:lpstr>
      <vt:lpstr>Maintenance</vt:lpstr>
      <vt:lpstr>Peak</vt:lpstr>
      <vt:lpstr>Rest, Fabian, Finn Youth</vt:lpstr>
      <vt:lpstr>Sailing Rest</vt:lpstr>
      <vt:lpstr>Olympic Campaign Necessities</vt:lpstr>
      <vt:lpstr>Start with the end in mind</vt:lpstr>
      <vt:lpstr>Other Considerations </vt:lpstr>
      <vt:lpstr>Specialists</vt:lpstr>
      <vt:lpstr>Asian Games Program</vt:lpstr>
      <vt:lpstr>Program plan complete!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Planning!</dc:title>
  <dc:creator>Ian Clingan</dc:creator>
  <cp:lastModifiedBy>Ian Clingan</cp:lastModifiedBy>
  <cp:revision>34</cp:revision>
  <dcterms:created xsi:type="dcterms:W3CDTF">2017-12-26T12:11:56Z</dcterms:created>
  <dcterms:modified xsi:type="dcterms:W3CDTF">2018-01-25T09:05:32Z</dcterms:modified>
</cp:coreProperties>
</file>