
<file path=[Content_Types].xml><?xml version="1.0" encoding="utf-8"?>
<Types xmlns="http://schemas.openxmlformats.org/package/2006/content-types"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GA6S2Ex5cqLLEnxKGSXae2B91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C2A2C-044A-4266-B13B-0DAD9D7DA677}" v="2" dt="2020-03-22T21:35:49.270"/>
    <p1510:client id="{713D29CF-6FD1-4EEE-A67D-5DC71B288E04}" v="22" dt="2020-03-23T17:52:33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Pavlovský" userId="535b308c6cb3b1af" providerId="LiveId" clId="{956DF432-61FF-45DC-8DE3-EBB18452A284}"/>
    <pc:docChg chg="modSld">
      <pc:chgData name="Marek Pavlovský" userId="535b308c6cb3b1af" providerId="LiveId" clId="{956DF432-61FF-45DC-8DE3-EBB18452A284}" dt="2020-03-14T08:31:49.554" v="3" actId="20577"/>
      <pc:docMkLst>
        <pc:docMk/>
      </pc:docMkLst>
      <pc:sldChg chg="modSp">
        <pc:chgData name="Marek Pavlovský" userId="535b308c6cb3b1af" providerId="LiveId" clId="{956DF432-61FF-45DC-8DE3-EBB18452A284}" dt="2020-03-14T08:31:49.554" v="3" actId="20577"/>
        <pc:sldMkLst>
          <pc:docMk/>
          <pc:sldMk cId="0" sldId="262"/>
        </pc:sldMkLst>
        <pc:spChg chg="mod">
          <ac:chgData name="Marek Pavlovský" userId="535b308c6cb3b1af" providerId="LiveId" clId="{956DF432-61FF-45DC-8DE3-EBB18452A284}" dt="2020-03-14T08:31:49.554" v="3" actId="20577"/>
          <ac:spMkLst>
            <pc:docMk/>
            <pc:sldMk cId="0" sldId="262"/>
            <ac:spMk id="121" creationId="{00000000-0000-0000-0000-000000000000}"/>
          </ac:spMkLst>
        </pc:spChg>
      </pc:sldChg>
    </pc:docChg>
  </pc:docChgLst>
  <pc:docChgLst>
    <pc:chgData name="Marek Pavlovský" userId="535b308c6cb3b1af" providerId="LiveId" clId="{363C2A2C-044A-4266-B13B-0DAD9D7DA677}"/>
    <pc:docChg chg="custSel modSld">
      <pc:chgData name="Marek Pavlovský" userId="535b308c6cb3b1af" providerId="LiveId" clId="{363C2A2C-044A-4266-B13B-0DAD9D7DA677}" dt="2020-03-22T21:36:01.239" v="68" actId="27636"/>
      <pc:docMkLst>
        <pc:docMk/>
      </pc:docMkLst>
      <pc:sldChg chg="modSp mod">
        <pc:chgData name="Marek Pavlovský" userId="535b308c6cb3b1af" providerId="LiveId" clId="{363C2A2C-044A-4266-B13B-0DAD9D7DA677}" dt="2020-03-22T21:36:01.239" v="68" actId="27636"/>
        <pc:sldMkLst>
          <pc:docMk/>
          <pc:sldMk cId="0" sldId="256"/>
        </pc:sldMkLst>
        <pc:spChg chg="mod">
          <ac:chgData name="Marek Pavlovský" userId="535b308c6cb3b1af" providerId="LiveId" clId="{363C2A2C-044A-4266-B13B-0DAD9D7DA677}" dt="2020-03-22T21:36:01.239" v="68" actId="27636"/>
          <ac:spMkLst>
            <pc:docMk/>
            <pc:sldMk cId="0" sldId="256"/>
            <ac:spMk id="84" creationId="{00000000-0000-0000-0000-000000000000}"/>
          </ac:spMkLst>
        </pc:spChg>
      </pc:sldChg>
      <pc:sldChg chg="modSp mod">
        <pc:chgData name="Marek Pavlovský" userId="535b308c6cb3b1af" providerId="LiveId" clId="{363C2A2C-044A-4266-B13B-0DAD9D7DA677}" dt="2020-03-22T21:35:18.625" v="62" actId="27636"/>
        <pc:sldMkLst>
          <pc:docMk/>
          <pc:sldMk cId="0" sldId="257"/>
        </pc:sldMkLst>
        <pc:spChg chg="mod">
          <ac:chgData name="Marek Pavlovský" userId="535b308c6cb3b1af" providerId="LiveId" clId="{363C2A2C-044A-4266-B13B-0DAD9D7DA677}" dt="2020-03-22T21:35:18.625" v="62" actId="27636"/>
          <ac:spMkLst>
            <pc:docMk/>
            <pc:sldMk cId="0" sldId="257"/>
            <ac:spMk id="91" creationId="{00000000-0000-0000-0000-000000000000}"/>
          </ac:spMkLst>
        </pc:spChg>
      </pc:sldChg>
      <pc:sldChg chg="modSp mod">
        <pc:chgData name="Marek Pavlovský" userId="535b308c6cb3b1af" providerId="LiveId" clId="{363C2A2C-044A-4266-B13B-0DAD9D7DA677}" dt="2020-03-22T21:35:18.637" v="63" actId="27636"/>
        <pc:sldMkLst>
          <pc:docMk/>
          <pc:sldMk cId="0" sldId="258"/>
        </pc:sldMkLst>
        <pc:spChg chg="mod">
          <ac:chgData name="Marek Pavlovský" userId="535b308c6cb3b1af" providerId="LiveId" clId="{363C2A2C-044A-4266-B13B-0DAD9D7DA677}" dt="2020-03-22T21:35:18.637" v="63" actId="27636"/>
          <ac:spMkLst>
            <pc:docMk/>
            <pc:sldMk cId="0" sldId="258"/>
            <ac:spMk id="96" creationId="{00000000-0000-0000-0000-000000000000}"/>
          </ac:spMkLst>
        </pc:spChg>
      </pc:sldChg>
      <pc:sldChg chg="modSp mod">
        <pc:chgData name="Marek Pavlovský" userId="535b308c6cb3b1af" providerId="LiveId" clId="{363C2A2C-044A-4266-B13B-0DAD9D7DA677}" dt="2020-03-22T21:35:18.548" v="58"/>
        <pc:sldMkLst>
          <pc:docMk/>
          <pc:sldMk cId="0" sldId="265"/>
        </pc:sldMkLst>
        <pc:spChg chg="mod">
          <ac:chgData name="Marek Pavlovský" userId="535b308c6cb3b1af" providerId="LiveId" clId="{363C2A2C-044A-4266-B13B-0DAD9D7DA677}" dt="2020-03-22T21:35:18.548" v="58"/>
          <ac:spMkLst>
            <pc:docMk/>
            <pc:sldMk cId="0" sldId="265"/>
            <ac:spMk id="139" creationId="{00000000-0000-0000-0000-000000000000}"/>
          </ac:spMkLst>
        </pc:spChg>
      </pc:sldChg>
      <pc:sldChg chg="modSp mod">
        <pc:chgData name="Marek Pavlovský" userId="535b308c6cb3b1af" providerId="LiveId" clId="{363C2A2C-044A-4266-B13B-0DAD9D7DA677}" dt="2020-03-22T21:35:18.589" v="59" actId="27636"/>
        <pc:sldMkLst>
          <pc:docMk/>
          <pc:sldMk cId="0" sldId="273"/>
        </pc:sldMkLst>
        <pc:spChg chg="mod">
          <ac:chgData name="Marek Pavlovský" userId="535b308c6cb3b1af" providerId="LiveId" clId="{363C2A2C-044A-4266-B13B-0DAD9D7DA677}" dt="2020-03-22T21:35:18.589" v="59" actId="27636"/>
          <ac:spMkLst>
            <pc:docMk/>
            <pc:sldMk cId="0" sldId="273"/>
            <ac:spMk id="186" creationId="{00000000-0000-0000-0000-000000000000}"/>
          </ac:spMkLst>
        </pc:spChg>
        <pc:spChg chg="mod">
          <ac:chgData name="Marek Pavlovský" userId="535b308c6cb3b1af" providerId="LiveId" clId="{363C2A2C-044A-4266-B13B-0DAD9D7DA677}" dt="2020-03-22T21:35:02.170" v="57" actId="114"/>
          <ac:spMkLst>
            <pc:docMk/>
            <pc:sldMk cId="0" sldId="273"/>
            <ac:spMk id="187" creationId="{00000000-0000-0000-0000-000000000000}"/>
          </ac:spMkLst>
        </pc:spChg>
      </pc:sldChg>
      <pc:sldChg chg="modSp mod">
        <pc:chgData name="Marek Pavlovský" userId="535b308c6cb3b1af" providerId="LiveId" clId="{363C2A2C-044A-4266-B13B-0DAD9D7DA677}" dt="2020-03-22T21:35:50.886" v="66" actId="5793"/>
        <pc:sldMkLst>
          <pc:docMk/>
          <pc:sldMk cId="0" sldId="276"/>
        </pc:sldMkLst>
        <pc:spChg chg="mod">
          <ac:chgData name="Marek Pavlovský" userId="535b308c6cb3b1af" providerId="LiveId" clId="{363C2A2C-044A-4266-B13B-0DAD9D7DA677}" dt="2020-03-22T21:35:18.603" v="60" actId="27636"/>
          <ac:spMkLst>
            <pc:docMk/>
            <pc:sldMk cId="0" sldId="276"/>
            <ac:spMk id="204" creationId="{00000000-0000-0000-0000-000000000000}"/>
          </ac:spMkLst>
        </pc:spChg>
        <pc:spChg chg="mod">
          <ac:chgData name="Marek Pavlovský" userId="535b308c6cb3b1af" providerId="LiveId" clId="{363C2A2C-044A-4266-B13B-0DAD9D7DA677}" dt="2020-03-22T21:35:50.886" v="66" actId="5793"/>
          <ac:spMkLst>
            <pc:docMk/>
            <pc:sldMk cId="0" sldId="276"/>
            <ac:spMk id="205" creationId="{00000000-0000-0000-0000-000000000000}"/>
          </ac:spMkLst>
        </pc:spChg>
      </pc:sldChg>
    </pc:docChg>
  </pc:docChgLst>
  <pc:docChgLst>
    <pc:chgData name="Marek Pavlovský" userId="535b308c6cb3b1af" providerId="LiveId" clId="{713D29CF-6FD1-4EEE-A67D-5DC71B288E04}"/>
    <pc:docChg chg="modSld">
      <pc:chgData name="Marek Pavlovský" userId="535b308c6cb3b1af" providerId="LiveId" clId="{713D29CF-6FD1-4EEE-A67D-5DC71B288E04}" dt="2020-03-23T17:52:33.710" v="21"/>
      <pc:docMkLst>
        <pc:docMk/>
      </pc:docMkLst>
      <pc:sldChg chg="addSp modSp">
        <pc:chgData name="Marek Pavlovský" userId="535b308c6cb3b1af" providerId="LiveId" clId="{713D29CF-6FD1-4EEE-A67D-5DC71B288E04}" dt="2020-03-23T17:35:32.806" v="0"/>
        <pc:sldMkLst>
          <pc:docMk/>
          <pc:sldMk cId="0" sldId="256"/>
        </pc:sldMkLst>
        <pc:picChg chg="add mod">
          <ac:chgData name="Marek Pavlovský" userId="535b308c6cb3b1af" providerId="LiveId" clId="{713D29CF-6FD1-4EEE-A67D-5DC71B288E04}" dt="2020-03-23T17:35:32.806" v="0"/>
          <ac:picMkLst>
            <pc:docMk/>
            <pc:sldMk cId="0" sldId="256"/>
            <ac:picMk id="2" creationId="{A19DE48D-0318-47AB-BDA4-BFEEE7778E59}"/>
          </ac:picMkLst>
        </pc:picChg>
      </pc:sldChg>
      <pc:sldChg chg="addSp modSp">
        <pc:chgData name="Marek Pavlovský" userId="535b308c6cb3b1af" providerId="LiveId" clId="{713D29CF-6FD1-4EEE-A67D-5DC71B288E04}" dt="2020-03-23T17:36:06.931" v="1"/>
        <pc:sldMkLst>
          <pc:docMk/>
          <pc:sldMk cId="0" sldId="257"/>
        </pc:sldMkLst>
        <pc:picChg chg="add mod">
          <ac:chgData name="Marek Pavlovský" userId="535b308c6cb3b1af" providerId="LiveId" clId="{713D29CF-6FD1-4EEE-A67D-5DC71B288E04}" dt="2020-03-23T17:36:06.931" v="1"/>
          <ac:picMkLst>
            <pc:docMk/>
            <pc:sldMk cId="0" sldId="257"/>
            <ac:picMk id="2" creationId="{B2AB0FC1-1A2B-4623-8525-47C709D56B19}"/>
          </ac:picMkLst>
        </pc:picChg>
      </pc:sldChg>
      <pc:sldChg chg="addSp modSp">
        <pc:chgData name="Marek Pavlovský" userId="535b308c6cb3b1af" providerId="LiveId" clId="{713D29CF-6FD1-4EEE-A67D-5DC71B288E04}" dt="2020-03-23T17:36:50.785" v="2"/>
        <pc:sldMkLst>
          <pc:docMk/>
          <pc:sldMk cId="0" sldId="258"/>
        </pc:sldMkLst>
        <pc:picChg chg="add mod">
          <ac:chgData name="Marek Pavlovský" userId="535b308c6cb3b1af" providerId="LiveId" clId="{713D29CF-6FD1-4EEE-A67D-5DC71B288E04}" dt="2020-03-23T17:36:50.785" v="2"/>
          <ac:picMkLst>
            <pc:docMk/>
            <pc:sldMk cId="0" sldId="258"/>
            <ac:picMk id="2" creationId="{27F47A01-9545-4A7E-AEB8-896E7C8DF253}"/>
          </ac:picMkLst>
        </pc:picChg>
      </pc:sldChg>
      <pc:sldChg chg="addSp modSp">
        <pc:chgData name="Marek Pavlovský" userId="535b308c6cb3b1af" providerId="LiveId" clId="{713D29CF-6FD1-4EEE-A67D-5DC71B288E04}" dt="2020-03-23T17:37:23.883" v="3"/>
        <pc:sldMkLst>
          <pc:docMk/>
          <pc:sldMk cId="0" sldId="259"/>
        </pc:sldMkLst>
        <pc:picChg chg="add mod">
          <ac:chgData name="Marek Pavlovský" userId="535b308c6cb3b1af" providerId="LiveId" clId="{713D29CF-6FD1-4EEE-A67D-5DC71B288E04}" dt="2020-03-23T17:37:23.883" v="3"/>
          <ac:picMkLst>
            <pc:docMk/>
            <pc:sldMk cId="0" sldId="259"/>
            <ac:picMk id="2" creationId="{4BC179A8-D510-42C9-A1B0-AC7D3F9AAD84}"/>
          </ac:picMkLst>
        </pc:picChg>
      </pc:sldChg>
      <pc:sldChg chg="addSp modSp">
        <pc:chgData name="Marek Pavlovský" userId="535b308c6cb3b1af" providerId="LiveId" clId="{713D29CF-6FD1-4EEE-A67D-5DC71B288E04}" dt="2020-03-23T17:38:12.943" v="4"/>
        <pc:sldMkLst>
          <pc:docMk/>
          <pc:sldMk cId="0" sldId="260"/>
        </pc:sldMkLst>
        <pc:picChg chg="add mod">
          <ac:chgData name="Marek Pavlovský" userId="535b308c6cb3b1af" providerId="LiveId" clId="{713D29CF-6FD1-4EEE-A67D-5DC71B288E04}" dt="2020-03-23T17:38:12.943" v="4"/>
          <ac:picMkLst>
            <pc:docMk/>
            <pc:sldMk cId="0" sldId="260"/>
            <ac:picMk id="2" creationId="{C322D20C-8722-455B-8FCA-994EBE0F2303}"/>
          </ac:picMkLst>
        </pc:picChg>
      </pc:sldChg>
      <pc:sldChg chg="addSp modSp">
        <pc:chgData name="Marek Pavlovský" userId="535b308c6cb3b1af" providerId="LiveId" clId="{713D29CF-6FD1-4EEE-A67D-5DC71B288E04}" dt="2020-03-23T17:39:17.261" v="5"/>
        <pc:sldMkLst>
          <pc:docMk/>
          <pc:sldMk cId="0" sldId="261"/>
        </pc:sldMkLst>
        <pc:picChg chg="add mod">
          <ac:chgData name="Marek Pavlovský" userId="535b308c6cb3b1af" providerId="LiveId" clId="{713D29CF-6FD1-4EEE-A67D-5DC71B288E04}" dt="2020-03-23T17:39:17.261" v="5"/>
          <ac:picMkLst>
            <pc:docMk/>
            <pc:sldMk cId="0" sldId="261"/>
            <ac:picMk id="2" creationId="{417531E2-2184-4EF3-921F-81F6D1F87D62}"/>
          </ac:picMkLst>
        </pc:picChg>
      </pc:sldChg>
      <pc:sldChg chg="addSp modSp">
        <pc:chgData name="Marek Pavlovský" userId="535b308c6cb3b1af" providerId="LiveId" clId="{713D29CF-6FD1-4EEE-A67D-5DC71B288E04}" dt="2020-03-23T17:40:05.772" v="6"/>
        <pc:sldMkLst>
          <pc:docMk/>
          <pc:sldMk cId="0" sldId="262"/>
        </pc:sldMkLst>
        <pc:picChg chg="add mod">
          <ac:chgData name="Marek Pavlovský" userId="535b308c6cb3b1af" providerId="LiveId" clId="{713D29CF-6FD1-4EEE-A67D-5DC71B288E04}" dt="2020-03-23T17:40:05.772" v="6"/>
          <ac:picMkLst>
            <pc:docMk/>
            <pc:sldMk cId="0" sldId="262"/>
            <ac:picMk id="2" creationId="{EB3BFFFD-E280-4163-B9A7-63D74D00E447}"/>
          </ac:picMkLst>
        </pc:picChg>
      </pc:sldChg>
      <pc:sldChg chg="addSp modSp">
        <pc:chgData name="Marek Pavlovský" userId="535b308c6cb3b1af" providerId="LiveId" clId="{713D29CF-6FD1-4EEE-A67D-5DC71B288E04}" dt="2020-03-23T17:41:30.474" v="7"/>
        <pc:sldMkLst>
          <pc:docMk/>
          <pc:sldMk cId="0" sldId="263"/>
        </pc:sldMkLst>
        <pc:picChg chg="add mod">
          <ac:chgData name="Marek Pavlovský" userId="535b308c6cb3b1af" providerId="LiveId" clId="{713D29CF-6FD1-4EEE-A67D-5DC71B288E04}" dt="2020-03-23T17:41:30.474" v="7"/>
          <ac:picMkLst>
            <pc:docMk/>
            <pc:sldMk cId="0" sldId="263"/>
            <ac:picMk id="2" creationId="{52454B9C-CB2B-414A-BF69-4A21C98DCC37}"/>
          </ac:picMkLst>
        </pc:picChg>
      </pc:sldChg>
      <pc:sldChg chg="addSp modSp">
        <pc:chgData name="Marek Pavlovský" userId="535b308c6cb3b1af" providerId="LiveId" clId="{713D29CF-6FD1-4EEE-A67D-5DC71B288E04}" dt="2020-03-23T17:42:16.048" v="8"/>
        <pc:sldMkLst>
          <pc:docMk/>
          <pc:sldMk cId="0" sldId="264"/>
        </pc:sldMkLst>
        <pc:picChg chg="add mod">
          <ac:chgData name="Marek Pavlovský" userId="535b308c6cb3b1af" providerId="LiveId" clId="{713D29CF-6FD1-4EEE-A67D-5DC71B288E04}" dt="2020-03-23T17:42:16.048" v="8"/>
          <ac:picMkLst>
            <pc:docMk/>
            <pc:sldMk cId="0" sldId="264"/>
            <ac:picMk id="2" creationId="{30D1BCA6-0395-4170-8D4D-905DF024CA37}"/>
          </ac:picMkLst>
        </pc:picChg>
      </pc:sldChg>
      <pc:sldChg chg="addSp modSp">
        <pc:chgData name="Marek Pavlovský" userId="535b308c6cb3b1af" providerId="LiveId" clId="{713D29CF-6FD1-4EEE-A67D-5DC71B288E04}" dt="2020-03-23T17:42:55.938" v="9"/>
        <pc:sldMkLst>
          <pc:docMk/>
          <pc:sldMk cId="0" sldId="265"/>
        </pc:sldMkLst>
        <pc:picChg chg="add mod">
          <ac:chgData name="Marek Pavlovský" userId="535b308c6cb3b1af" providerId="LiveId" clId="{713D29CF-6FD1-4EEE-A67D-5DC71B288E04}" dt="2020-03-23T17:42:55.938" v="9"/>
          <ac:picMkLst>
            <pc:docMk/>
            <pc:sldMk cId="0" sldId="265"/>
            <ac:picMk id="2" creationId="{391CC8B8-B2B4-475C-844E-0A164C7C7A67}"/>
          </ac:picMkLst>
        </pc:picChg>
      </pc:sldChg>
      <pc:sldChg chg="addSp modSp">
        <pc:chgData name="Marek Pavlovský" userId="535b308c6cb3b1af" providerId="LiveId" clId="{713D29CF-6FD1-4EEE-A67D-5DC71B288E04}" dt="2020-03-23T17:43:36.771" v="10"/>
        <pc:sldMkLst>
          <pc:docMk/>
          <pc:sldMk cId="0" sldId="266"/>
        </pc:sldMkLst>
        <pc:picChg chg="add mod">
          <ac:chgData name="Marek Pavlovský" userId="535b308c6cb3b1af" providerId="LiveId" clId="{713D29CF-6FD1-4EEE-A67D-5DC71B288E04}" dt="2020-03-23T17:43:36.771" v="10"/>
          <ac:picMkLst>
            <pc:docMk/>
            <pc:sldMk cId="0" sldId="266"/>
            <ac:picMk id="2" creationId="{65B7803A-64D2-47D2-AC79-F116CB2C9DAA}"/>
          </ac:picMkLst>
        </pc:picChg>
      </pc:sldChg>
      <pc:sldChg chg="addSp modSp">
        <pc:chgData name="Marek Pavlovský" userId="535b308c6cb3b1af" providerId="LiveId" clId="{713D29CF-6FD1-4EEE-A67D-5DC71B288E04}" dt="2020-03-23T17:44:11.476" v="11"/>
        <pc:sldMkLst>
          <pc:docMk/>
          <pc:sldMk cId="0" sldId="267"/>
        </pc:sldMkLst>
        <pc:picChg chg="add mod">
          <ac:chgData name="Marek Pavlovský" userId="535b308c6cb3b1af" providerId="LiveId" clId="{713D29CF-6FD1-4EEE-A67D-5DC71B288E04}" dt="2020-03-23T17:44:11.476" v="11"/>
          <ac:picMkLst>
            <pc:docMk/>
            <pc:sldMk cId="0" sldId="267"/>
            <ac:picMk id="2" creationId="{B844FD63-0E97-45C8-AF8D-95A83662E69D}"/>
          </ac:picMkLst>
        </pc:picChg>
      </pc:sldChg>
      <pc:sldChg chg="addSp modSp">
        <pc:chgData name="Marek Pavlovský" userId="535b308c6cb3b1af" providerId="LiveId" clId="{713D29CF-6FD1-4EEE-A67D-5DC71B288E04}" dt="2020-03-23T17:45:16.592" v="12"/>
        <pc:sldMkLst>
          <pc:docMk/>
          <pc:sldMk cId="0" sldId="268"/>
        </pc:sldMkLst>
        <pc:picChg chg="add mod">
          <ac:chgData name="Marek Pavlovský" userId="535b308c6cb3b1af" providerId="LiveId" clId="{713D29CF-6FD1-4EEE-A67D-5DC71B288E04}" dt="2020-03-23T17:45:16.592" v="12"/>
          <ac:picMkLst>
            <pc:docMk/>
            <pc:sldMk cId="0" sldId="268"/>
            <ac:picMk id="2" creationId="{B6A2FF6F-A92D-433F-A439-F40AFC7E124B}"/>
          </ac:picMkLst>
        </pc:picChg>
      </pc:sldChg>
      <pc:sldChg chg="addSp modSp">
        <pc:chgData name="Marek Pavlovský" userId="535b308c6cb3b1af" providerId="LiveId" clId="{713D29CF-6FD1-4EEE-A67D-5DC71B288E04}" dt="2020-03-23T17:45:57.270" v="13"/>
        <pc:sldMkLst>
          <pc:docMk/>
          <pc:sldMk cId="0" sldId="269"/>
        </pc:sldMkLst>
        <pc:picChg chg="add mod">
          <ac:chgData name="Marek Pavlovský" userId="535b308c6cb3b1af" providerId="LiveId" clId="{713D29CF-6FD1-4EEE-A67D-5DC71B288E04}" dt="2020-03-23T17:45:57.270" v="13"/>
          <ac:picMkLst>
            <pc:docMk/>
            <pc:sldMk cId="0" sldId="269"/>
            <ac:picMk id="2" creationId="{F8368570-34D7-4E2D-8752-05F3B2701780}"/>
          </ac:picMkLst>
        </pc:picChg>
      </pc:sldChg>
      <pc:sldChg chg="addSp modSp">
        <pc:chgData name="Marek Pavlovský" userId="535b308c6cb3b1af" providerId="LiveId" clId="{713D29CF-6FD1-4EEE-A67D-5DC71B288E04}" dt="2020-03-23T17:46:57" v="14"/>
        <pc:sldMkLst>
          <pc:docMk/>
          <pc:sldMk cId="0" sldId="270"/>
        </pc:sldMkLst>
        <pc:picChg chg="add mod">
          <ac:chgData name="Marek Pavlovský" userId="535b308c6cb3b1af" providerId="LiveId" clId="{713D29CF-6FD1-4EEE-A67D-5DC71B288E04}" dt="2020-03-23T17:46:57" v="14"/>
          <ac:picMkLst>
            <pc:docMk/>
            <pc:sldMk cId="0" sldId="270"/>
            <ac:picMk id="2" creationId="{9C5F3F52-F27A-48D6-8D5D-62FB1E935DE4}"/>
          </ac:picMkLst>
        </pc:picChg>
      </pc:sldChg>
      <pc:sldChg chg="addSp modSp">
        <pc:chgData name="Marek Pavlovský" userId="535b308c6cb3b1af" providerId="LiveId" clId="{713D29CF-6FD1-4EEE-A67D-5DC71B288E04}" dt="2020-03-23T17:47:57.265" v="15"/>
        <pc:sldMkLst>
          <pc:docMk/>
          <pc:sldMk cId="0" sldId="271"/>
        </pc:sldMkLst>
        <pc:picChg chg="add mod">
          <ac:chgData name="Marek Pavlovský" userId="535b308c6cb3b1af" providerId="LiveId" clId="{713D29CF-6FD1-4EEE-A67D-5DC71B288E04}" dt="2020-03-23T17:47:57.265" v="15"/>
          <ac:picMkLst>
            <pc:docMk/>
            <pc:sldMk cId="0" sldId="271"/>
            <ac:picMk id="2" creationId="{A7871C0D-6677-430D-ACF2-18CC2B1886CA}"/>
          </ac:picMkLst>
        </pc:picChg>
      </pc:sldChg>
      <pc:sldChg chg="addSp modSp">
        <pc:chgData name="Marek Pavlovský" userId="535b308c6cb3b1af" providerId="LiveId" clId="{713D29CF-6FD1-4EEE-A67D-5DC71B288E04}" dt="2020-03-23T17:48:46.521" v="16"/>
        <pc:sldMkLst>
          <pc:docMk/>
          <pc:sldMk cId="0" sldId="272"/>
        </pc:sldMkLst>
        <pc:picChg chg="add mod">
          <ac:chgData name="Marek Pavlovský" userId="535b308c6cb3b1af" providerId="LiveId" clId="{713D29CF-6FD1-4EEE-A67D-5DC71B288E04}" dt="2020-03-23T17:48:46.521" v="16"/>
          <ac:picMkLst>
            <pc:docMk/>
            <pc:sldMk cId="0" sldId="272"/>
            <ac:picMk id="2" creationId="{976BAE75-A57C-440A-9438-C33501F053CB}"/>
          </ac:picMkLst>
        </pc:picChg>
      </pc:sldChg>
      <pc:sldChg chg="addSp modSp">
        <pc:chgData name="Marek Pavlovský" userId="535b308c6cb3b1af" providerId="LiveId" clId="{713D29CF-6FD1-4EEE-A67D-5DC71B288E04}" dt="2020-03-23T17:49:29.309" v="17"/>
        <pc:sldMkLst>
          <pc:docMk/>
          <pc:sldMk cId="0" sldId="273"/>
        </pc:sldMkLst>
        <pc:picChg chg="add mod">
          <ac:chgData name="Marek Pavlovský" userId="535b308c6cb3b1af" providerId="LiveId" clId="{713D29CF-6FD1-4EEE-A67D-5DC71B288E04}" dt="2020-03-23T17:49:29.309" v="17"/>
          <ac:picMkLst>
            <pc:docMk/>
            <pc:sldMk cId="0" sldId="273"/>
            <ac:picMk id="2" creationId="{90C390CC-0072-4AA5-B121-6A519BF216E6}"/>
          </ac:picMkLst>
        </pc:picChg>
      </pc:sldChg>
      <pc:sldChg chg="addSp modSp">
        <pc:chgData name="Marek Pavlovský" userId="535b308c6cb3b1af" providerId="LiveId" clId="{713D29CF-6FD1-4EEE-A67D-5DC71B288E04}" dt="2020-03-23T17:50:46.919" v="18"/>
        <pc:sldMkLst>
          <pc:docMk/>
          <pc:sldMk cId="0" sldId="274"/>
        </pc:sldMkLst>
        <pc:picChg chg="add mod">
          <ac:chgData name="Marek Pavlovský" userId="535b308c6cb3b1af" providerId="LiveId" clId="{713D29CF-6FD1-4EEE-A67D-5DC71B288E04}" dt="2020-03-23T17:50:46.919" v="18"/>
          <ac:picMkLst>
            <pc:docMk/>
            <pc:sldMk cId="0" sldId="274"/>
            <ac:picMk id="2" creationId="{E1BB7CFD-E518-4F4A-B091-4B71FE34A875}"/>
          </ac:picMkLst>
        </pc:picChg>
      </pc:sldChg>
      <pc:sldChg chg="addSp delSp modSp">
        <pc:chgData name="Marek Pavlovský" userId="535b308c6cb3b1af" providerId="LiveId" clId="{713D29CF-6FD1-4EEE-A67D-5DC71B288E04}" dt="2020-03-23T17:52:00.516" v="19"/>
        <pc:sldMkLst>
          <pc:docMk/>
          <pc:sldMk cId="0" sldId="275"/>
        </pc:sldMkLst>
        <pc:picChg chg="add del mod">
          <ac:chgData name="Marek Pavlovský" userId="535b308c6cb3b1af" providerId="LiveId" clId="{713D29CF-6FD1-4EEE-A67D-5DC71B288E04}" dt="2020-03-23T17:52:00.516" v="19"/>
          <ac:picMkLst>
            <pc:docMk/>
            <pc:sldMk cId="0" sldId="275"/>
            <ac:picMk id="2" creationId="{76BB6016-19BC-40A2-ADDD-C73A381F3B3B}"/>
          </ac:picMkLst>
        </pc:picChg>
        <pc:picChg chg="add mod">
          <ac:chgData name="Marek Pavlovský" userId="535b308c6cb3b1af" providerId="LiveId" clId="{713D29CF-6FD1-4EEE-A67D-5DC71B288E04}" dt="2020-03-23T17:52:00.516" v="19"/>
          <ac:picMkLst>
            <pc:docMk/>
            <pc:sldMk cId="0" sldId="275"/>
            <ac:picMk id="3" creationId="{AFF9C640-4AC9-4255-A5D9-39F0DE0620D2}"/>
          </ac:picMkLst>
        </pc:picChg>
      </pc:sldChg>
      <pc:sldChg chg="addSp modSp">
        <pc:chgData name="Marek Pavlovský" userId="535b308c6cb3b1af" providerId="LiveId" clId="{713D29CF-6FD1-4EEE-A67D-5DC71B288E04}" dt="2020-03-23T17:52:21.995" v="20"/>
        <pc:sldMkLst>
          <pc:docMk/>
          <pc:sldMk cId="0" sldId="276"/>
        </pc:sldMkLst>
        <pc:picChg chg="add mod">
          <ac:chgData name="Marek Pavlovský" userId="535b308c6cb3b1af" providerId="LiveId" clId="{713D29CF-6FD1-4EEE-A67D-5DC71B288E04}" dt="2020-03-23T17:52:21.995" v="20"/>
          <ac:picMkLst>
            <pc:docMk/>
            <pc:sldMk cId="0" sldId="276"/>
            <ac:picMk id="2" creationId="{73E2BEDD-C343-4374-B0B3-F1BC2A979BC5}"/>
          </ac:picMkLst>
        </pc:picChg>
      </pc:sldChg>
      <pc:sldChg chg="addSp modSp">
        <pc:chgData name="Marek Pavlovský" userId="535b308c6cb3b1af" providerId="LiveId" clId="{713D29CF-6FD1-4EEE-A67D-5DC71B288E04}" dt="2020-03-23T17:52:33.710" v="21"/>
        <pc:sldMkLst>
          <pc:docMk/>
          <pc:sldMk cId="0" sldId="277"/>
        </pc:sldMkLst>
        <pc:picChg chg="add mod">
          <ac:chgData name="Marek Pavlovský" userId="535b308c6cb3b1af" providerId="LiveId" clId="{713D29CF-6FD1-4EEE-A67D-5DC71B288E04}" dt="2020-03-23T17:52:33.710" v="21"/>
          <ac:picMkLst>
            <pc:docMk/>
            <pc:sldMk cId="0" sldId="277"/>
            <ac:picMk id="2" creationId="{ECEFA71D-A111-42B6-BE8E-7E2F449C29A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15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685800" y="1622525"/>
            <a:ext cx="7804200" cy="1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/>
              <a:t>Školení rozhodčích a dalších členů pořadatelského </a:t>
            </a:r>
            <a:r>
              <a:rPr lang="cs-CZ"/>
              <a:t>týmu </a:t>
            </a:r>
            <a:endParaRPr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cs-CZ"/>
              <a:t>Brno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cs-CZ"/>
              <a:t>Březen 2020</a:t>
            </a:r>
            <a:endParaRPr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19DE48D-0318-47AB-BDA4-BFEEE7778E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5"/>
    </mc:Choice>
    <mc:Fallback>
      <p:transition spd="slow" advTm="8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Jakou vybrat trať ?</a:t>
            </a:r>
            <a:endParaRPr/>
          </a:p>
        </p:txBody>
      </p: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Podle počtu lodních tříd a očekávaného počtu závodníků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Podle počtu rozhodčích (personálu ochotného jít na vodu)</a:t>
            </a:r>
          </a:p>
          <a:p>
            <a:pPr marL="0" lvl="0" indent="0">
              <a:lnSpc>
                <a:spcPct val="90000"/>
              </a:lnSpc>
              <a:spcBef>
                <a:spcPts val="640"/>
              </a:spcBef>
              <a:buSzPts val="3200"/>
              <a:buNone/>
            </a:pPr>
            <a:r>
              <a:rPr lang="cs-CZ" i="1" dirty="0"/>
              <a:t>Více v samostatné přednášce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91CC8B8-B2B4-475C-844E-0A164C7C7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64"/>
    </mc:Choice>
    <mc:Fallback>
      <p:transition spd="slow" advTm="24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Plachetní směrnice</a:t>
            </a:r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Možnost využít Standardní směrnice podle Dodatku S doplněné Speciálními směrnicemi (nutno uvést ve Vypsání závodu)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Nebo „vlastní“ Plachetní směrnice. Požadavky ZPJ J2.1 a J2.2. ; návod pro tvorbu směrnic je v ZPJ jako Dodatek L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B7803A-64D2-47D2-AC79-F116CB2C9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72"/>
    </mc:Choice>
    <mc:Fallback>
      <p:transition spd="slow" advTm="2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Komunikace se závodníky</a:t>
            </a:r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Nástěnka, elektronická nástěnka (plachetní směrnice, změny v PS, vyhlášky, startovní listina, výsledky, protestní časy, seznam protestů, rozhodnutí z protestů)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Ranní briefingy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Další komunikace (např. whatsApp apod.)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44FD63-0E97-45C8-AF8D-95A83662E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75"/>
    </mc:Choice>
    <mc:Fallback>
      <p:transition spd="slow" advTm="2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Rozdělení pravomocí na vodě</a:t>
            </a:r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Je to na hlavním rozhodčím. Nic není pevně dané, jsou jenom zaběhnuté zvyklosti, které ale nemusí sedět na všechny situace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Poznámka k bezpečnost: je záchrana na vodě samostatně? nebo je podřízena hlavnímu rozhodčímu?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6A2FF6F-A92D-433F-A439-F40AFC7E1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86"/>
    </mc:Choice>
    <mc:Fallback>
      <p:transition spd="slow" advTm="3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Co s sebou na vodu Startovní loď</a:t>
            </a:r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Časomíra, zvuková signalizace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Sada vlajek, stožár/ zařízení ke vztyčování vlajek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Vysílačka, indikátor větru, dalekohled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Formuláře pro zápisy, startovní listina, píšťalka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Kompas, GPS (pro Brno není nutné)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Oblečení na vodu (když se zhorší počasí)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Pitný režim, svačina, opalovací krém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8368570-34D7-4E2D-8752-05F3B2701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33"/>
    </mc:Choice>
    <mc:Fallback>
      <p:transition spd="slow" advTm="3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Co s sebou na vodu Člun</a:t>
            </a:r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Bojky, lana, kotvy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Vysílačka, indikátor větru, píšťalka, zápisník,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Náhradní karabiny, náhradní lano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Kompas, GPS (v Brně není zas tak důležité)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Vlajky (S, M, N, AP, A, H, Všeob odvolání, O+R)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Nepromokavý vak, oblečení na vodu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Pitný režim, svačina, opalovací krém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Bezpečnost: vesta a výtrhovka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5F3F52-F27A-48D6-8D5D-62FB1E935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32"/>
    </mc:Choice>
    <mc:Fallback>
      <p:transition spd="slow" advTm="4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Práce na startovní lodi</a:t>
            </a:r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Určení průměrného (a očekávaného) směru a síly větru (ve spolupráci s čluny)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Vybrání vhodného místa pro zakotvení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Určení úkolů a pravomocí na </a:t>
            </a:r>
            <a:r>
              <a:rPr lang="cs-CZ" sz="2960" dirty="0" err="1"/>
              <a:t>startovce</a:t>
            </a:r>
            <a:endParaRPr sz="2960"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Startovní procedura: časování, vlajky a zvuk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Komunikace s pinem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Startér: sledování změny větru: Před startem je vždy možné (bez udání důvodů) vztyčit AP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Vyhodnocení startu: X (</a:t>
            </a:r>
            <a:r>
              <a:rPr lang="cs-CZ" sz="2960" dirty="0" err="1"/>
              <a:t>individuál</a:t>
            </a:r>
            <a:r>
              <a:rPr lang="cs-CZ" sz="2960" dirty="0"/>
              <a:t>) Všeobecné odvolání (generál), čistý start</a:t>
            </a:r>
            <a:endParaRPr dirty="0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dirty="0"/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dirty="0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7871C0D-6677-430D-ACF2-18CC2B188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71"/>
    </mc:Choice>
    <mc:Fallback>
      <p:transition spd="slow" advTm="51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Práce na člunu</a:t>
            </a:r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8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GPS: poloha startovky (v Brně pouze pro orientaci)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Postavení horních bojek</a:t>
            </a:r>
            <a:endParaRPr sz="296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Postavení brány; délka 6 až 8 délek lodě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Pin: zakotvení nebo hození startovní bojky</a:t>
            </a:r>
            <a:endParaRPr sz="296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Stanovení ideální délky čáry: (1,5 až 2,0 x délka lodě x Počet lodí)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Komunikace se startérem. Zaznamenaný počet lodí přes. (Konečné rozhodnutí má startér!)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V průběhu rozjížďky: úprava horních bojek, úprava brány (posunutí zvýhodněné bojky)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6BAE75-A57C-440A-9438-C33501F05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93"/>
    </mc:Choice>
    <mc:Fallback>
      <p:transition spd="slow" advTm="3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cs-CZ" sz="3959"/>
              <a:t>Úprava délky tratě, zkrácení rozjížďky, přerušení rozjížďky</a:t>
            </a: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Zkrácení délky kola (posunutí horní </a:t>
            </a:r>
            <a:r>
              <a:rPr lang="cs-CZ" dirty="0" err="1"/>
              <a:t>bojky</a:t>
            </a:r>
            <a:r>
              <a:rPr lang="cs-CZ" dirty="0"/>
              <a:t>)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Zkrácení u jakékoliv značky (nebo v bráně) Vlajka 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Přerušení rozjížďky – Vlajka N (případně N nad H nebo N nad A)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Odklad rozjížďky pouze před startovním znamením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AP nad H (poslat lodě na břeh) nebo AP nad A (poslat lodě na břeh a pro dnešek konec)</a:t>
            </a: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i="1" dirty="0"/>
              <a:t>Více v samostatné přednášce</a:t>
            </a:r>
            <a:endParaRPr i="1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0C390CC-0072-4AA5-B121-6A519BF21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78"/>
    </mc:Choice>
    <mc:Fallback>
      <p:transition spd="slow" advTm="3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Cíl, výsledky, protesty</a:t>
            </a:r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Zápis doporučuji zdvojit (může být na diktafon)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Předání/zaslání zápisu na břeh, pokud je samostatná osoba pro výsledky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nebo kompletace výsledků na startovce.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Zveřejněné protestních časů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Zveřejnění časového plánu protestů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Poznámka: doporučuji protestní čas zkrátit na 30 po dojetí poslední lodě, hlášení protestů v cíli dávám pouze jako doporučení (ne jako povinnost)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1BB7CFD-E518-4F4A-B091-4B71FE34A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92"/>
    </mc:Choice>
    <mc:Fallback>
      <p:transition spd="slow" advTm="6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Důvody školení / výcviku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cs-CZ"/>
              <a:t>školení na úrovni klubu nám chybí</a:t>
            </a:r>
            <a:endParaRPr/>
          </a:p>
          <a:p>
            <a:pPr marL="3429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cs-CZ"/>
              <a:t>školení na úrovně kraje jsou, ale soustředili se na období změny pravidel (1x za 4 roky)</a:t>
            </a:r>
            <a:endParaRPr/>
          </a:p>
          <a:p>
            <a:pPr marL="3429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cs-CZ"/>
              <a:t>kluby v JM kraji pořádají ME, MČR a další významné závody </a:t>
            </a:r>
            <a:endParaRPr/>
          </a:p>
          <a:p>
            <a:pPr marL="3429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cs-CZ"/>
              <a:t>V TOP desítce nejlepších českých rozhodčích jsou 4 z JMK</a:t>
            </a:r>
            <a:endParaRPr/>
          </a:p>
          <a:p>
            <a:pPr marL="3429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cs-CZ"/>
              <a:t>Tak proč nerozšiřovat naše řady nebo se ještě nezlepšovat?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AB0FC1-1A2B-4623-8525-47C709D56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2"/>
    </mc:Choice>
    <mc:Fallback>
      <p:transition spd="slow" advTm="1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Protesty (obecně)</a:t>
            </a:r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cs-CZ" sz="2720"/>
              <a:t>Ve většině případů není Protestní komise jmenována, takže protesty musí řešit ZK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cs-CZ" sz="2720"/>
              <a:t>Možno využít Arbitráž (=nutno napsat odkaz do PS)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cs-CZ" sz="2720"/>
              <a:t>Pamatujte: loď má právo podat protest (nebo žádost o nápravu), být u projednávání, žádat o znovuotevření a má právo se odvolat (mimo několika málo případů)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cs-CZ" sz="2720"/>
              <a:t>ZK </a:t>
            </a:r>
            <a:r>
              <a:rPr lang="cs-CZ" sz="2720" u="sng"/>
              <a:t>může</a:t>
            </a:r>
            <a:r>
              <a:rPr lang="cs-CZ" sz="2720"/>
              <a:t> protestovat loď. Vhodné stanovit politiku, kdy bude ZK protestovat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cs-CZ" sz="2720"/>
              <a:t>Poznámka: Pokud ZK protestuje, musí to lodi oznámit při první vhodné příležitosti a musí protest dát písemně (vyplnit formulář)</a:t>
            </a:r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FF9C640-4AC9-4255-A5D9-39F0DE062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32"/>
    </mc:Choice>
    <mc:Fallback>
      <p:transition spd="slow" advTm="6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cs-CZ" sz="3959"/>
              <a:t>Dokumenty k prostudování (v klidu, vše má svůj čas..)</a:t>
            </a:r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Závodní pravidla jachtingu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Směrnice ČSJ (zejména Soutěžní řád )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Kniha případů (Case </a:t>
            </a:r>
            <a:r>
              <a:rPr lang="cs-CZ" dirty="0" err="1"/>
              <a:t>book</a:t>
            </a:r>
            <a:r>
              <a:rPr lang="cs-CZ" dirty="0"/>
              <a:t>)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Třídová pravidla, </a:t>
            </a:r>
            <a:r>
              <a:rPr lang="cs-CZ" dirty="0" err="1"/>
              <a:t>Equipment</a:t>
            </a:r>
            <a:r>
              <a:rPr lang="cs-CZ" dirty="0"/>
              <a:t> </a:t>
            </a:r>
            <a:r>
              <a:rPr lang="cs-CZ" dirty="0" err="1"/>
              <a:t>rules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sailing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Směrnice 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Sailing</a:t>
            </a:r>
            <a:r>
              <a:rPr lang="cs-CZ" dirty="0"/>
              <a:t> (Reklama, </a:t>
            </a:r>
            <a:r>
              <a:rPr lang="cs-CZ" dirty="0" err="1"/>
              <a:t>antidoping</a:t>
            </a:r>
            <a:r>
              <a:rPr lang="cs-CZ" dirty="0"/>
              <a:t>, korupce, sázení)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sailing</a:t>
            </a:r>
            <a:r>
              <a:rPr lang="cs-CZ" dirty="0"/>
              <a:t> IRO </a:t>
            </a:r>
            <a:r>
              <a:rPr lang="cs-CZ" dirty="0" err="1"/>
              <a:t>manual</a:t>
            </a:r>
            <a:endParaRPr lang="cs-CZ" dirty="0"/>
          </a:p>
          <a:p>
            <a:pPr marL="0" indent="0">
              <a:spcBef>
                <a:spcPts val="640"/>
              </a:spcBef>
              <a:buSzPts val="3200"/>
              <a:buNone/>
            </a:pPr>
            <a:r>
              <a:rPr lang="cs-CZ" i="1" dirty="0"/>
              <a:t>Více v samostatné přednášce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3E2BEDD-C343-4374-B0B3-F1BC2A979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9"/>
    </mc:Choice>
    <mc:Fallback>
      <p:transition spd="slow" advTm="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/>
              <a:t>DĚKUJI ZA POZORNOST!</a:t>
            </a:r>
            <a:endParaRPr/>
          </a:p>
        </p:txBody>
      </p:sp>
      <p:sp>
        <p:nvSpPr>
          <p:cNvPr id="211" name="Google Shape;211;p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cs-CZ"/>
              <a:t>Marek Pavlovský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cs-CZ"/>
              <a:t>+420 728 936 086, mpavlovsky17@gmail.com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CEFA71D-A111-42B6-BE8E-7E2F449C2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9"/>
    </mc:Choice>
    <mc:Fallback>
      <p:transition spd="slow" advTm="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cs-CZ" sz="3959"/>
              <a:t>Proč děláme rozhodčího ?</a:t>
            </a:r>
            <a:br>
              <a:rPr lang="cs-CZ" sz="3959"/>
            </a:br>
            <a:r>
              <a:rPr lang="cs-CZ" sz="3959"/>
              <a:t>(pořádáme závody)</a:t>
            </a:r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Jsme tu kvůli závodníkům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Jsme tu kvůli pořadateli, lodní třídě, svazu, sponzorům…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A hlavně jsme tu kvůli sobě! Takže je to na nás!! ☺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7F47A01-9545-4A7E-AEB8-896E7C8DF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02"/>
    </mc:Choice>
    <mc:Fallback>
      <p:transition spd="slow" advTm="3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Týmová práce</a:t>
            </a: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Pracujeme v týmu!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Každý může něčím vynikat, ale výsledkem je práce celého týmu.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Je na hlavním rozhodčím (nebo řediteli), aby využil individuální schopnosti jednotlivých členů a správně je do týmu zapojil.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BC179A8-D510-42C9-A1B0-AC7D3F9AA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73"/>
    </mc:Choice>
    <mc:Fallback>
      <p:transition spd="slow" advTm="24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Organizace závodu - obecně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Pořadatel závodu (= JO LSB)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Dobré je si sepsat úkoly a potom vymýšlet funkce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Soutěžní řád sice dává návod, ale já jej beru jako doporučení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Dle mého pro závody mládeže jsou potřeba alespoň 3 zkušené osoby (1x zabezpečení břeh, 1x zabezpečení na vodě, 1x rozhodčí pro uspořádání závodu), jinak si koledujeme o malér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Nakonec stejně zjistíte, že jste na to celé sami ☹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22D20C-8722-455B-8FCA-994EBE0F2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05"/>
    </mc:Choice>
    <mc:Fallback>
      <p:transition spd="slow" advTm="3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Organizace závodu - úkoly </a:t>
            </a:r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8229600" cy="532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rozpočet závodu, startovné, poplatky ubytování (ekonom/ pokladník)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ubytování, stravování, večírky, ceny, diplomy (social manager)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zabezpečení na břehu, uložení lodí a vozíků, úklid šatny, motoráky, benzin (beach master)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zdravotní zabezpečení na břehu (zdravotník)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přihlášky, výsledky (kancelář závodu)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rozjížďky na vodě, výsledky, řešení protestů (závodní komise)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záchrana na vodě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/>
              <a:t>řízení celého organizačního týmu (ředitel)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7531E2-2184-4EF3-921F-81F6D1F87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77"/>
    </mc:Choice>
    <mc:Fallback>
      <p:transition spd="slow" advTm="56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Úkoly závodní komise</a:t>
            </a:r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Příprava plachetních směrnic,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Zřízení a údržba Nástěnky (a/nebo E-Nástěnky),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Převzetí a příprava člunů a vybavení,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Převzetí a příprava dalšího vybavení (kotvy, lana, vlajky)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Příjem přihlášek,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Startovní listina  a výsledky,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Briefingy se závodníky,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Zveřejnění protestního času, příjem protestů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cs-CZ" sz="2960" dirty="0"/>
              <a:t>A hlavně: uspořádat rozjížďky na vodě</a:t>
            </a:r>
            <a:endParaRPr dirty="0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3BFFFD-E280-4163-B9A7-63D74D00E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21"/>
    </mc:Choice>
    <mc:Fallback>
      <p:transition spd="slow" advTm="39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Bezpečnost</a:t>
            </a:r>
            <a:endParaRPr/>
          </a:p>
        </p:txBody>
      </p:sp>
      <p:sp>
        <p:nvSpPr>
          <p:cNvPr id="127" name="Google Shape;127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Kdo bude mít na starosti záchranu na vodě?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Kdo bude mít na starosti záchranu na břehu?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Dají se využít trenérské čluny? Kdo je bude koordinovat?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454B9C-CB2B-414A-BF69-4A21C98DC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69"/>
    </mc:Choice>
    <mc:Fallback>
      <p:transition spd="slow" advTm="35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Vypsání závodu</a:t>
            </a:r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Má udělat pořadatel, ale z 99% jej dělá hlavní rozhodčí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Seznam povinných položek ZPJ  J1.1 a J1.2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Doporučení: oddělit závazné části od informativních (ubytování, stravování, sociální program)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/>
              <a:t>Návod pro tvorbu je v ZPJ Dodatek K (doporučuju pouze pro velké mezinárodní závodu) </a:t>
            </a: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0D1BCA6-0395-4170-8D4D-905DF024C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01"/>
    </mc:Choice>
    <mc:Fallback>
      <p:transition spd="slow" advTm="3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1199</Words>
  <Application>Microsoft Office PowerPoint</Application>
  <PresentationFormat>Předvádění na obrazovce (4:3)</PresentationFormat>
  <Paragraphs>130</Paragraphs>
  <Slides>22</Slides>
  <Notes>22</Notes>
  <HiddenSlides>0</HiddenSlides>
  <MMClips>22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5" baseType="lpstr">
      <vt:lpstr>Arial</vt:lpstr>
      <vt:lpstr>Calibri</vt:lpstr>
      <vt:lpstr>Motiv sady Office</vt:lpstr>
      <vt:lpstr>Školení rozhodčích a dalších členů pořadatelského týmu </vt:lpstr>
      <vt:lpstr>Důvody školení / výcviku</vt:lpstr>
      <vt:lpstr>Proč děláme rozhodčího ? (pořádáme závody)</vt:lpstr>
      <vt:lpstr>Týmová práce</vt:lpstr>
      <vt:lpstr>Organizace závodu - obecně</vt:lpstr>
      <vt:lpstr>Organizace závodu - úkoly </vt:lpstr>
      <vt:lpstr>Úkoly závodní komise</vt:lpstr>
      <vt:lpstr>Bezpečnost</vt:lpstr>
      <vt:lpstr>Vypsání závodu</vt:lpstr>
      <vt:lpstr>Jakou vybrat trať ?</vt:lpstr>
      <vt:lpstr>Plachetní směrnice</vt:lpstr>
      <vt:lpstr>Komunikace se závodníky</vt:lpstr>
      <vt:lpstr>Rozdělení pravomocí na vodě</vt:lpstr>
      <vt:lpstr>Co s sebou na vodu Startovní loď</vt:lpstr>
      <vt:lpstr>Co s sebou na vodu Člun</vt:lpstr>
      <vt:lpstr>Práce na startovní lodi</vt:lpstr>
      <vt:lpstr>Práce na člunu</vt:lpstr>
      <vt:lpstr>Úprava délky tratě, zkrácení rozjížďky, přerušení rozjížďky</vt:lpstr>
      <vt:lpstr>Cíl, výsledky, protesty</vt:lpstr>
      <vt:lpstr>Protesty (obecně)</vt:lpstr>
      <vt:lpstr>Dokumenty k prostudování (v klidu, vše má svůj čas..)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Školení rozhodčích a dalších členů pořadatelského týmu  (část 1)</dc:title>
  <dc:creator>Marek Pavlovský</dc:creator>
  <cp:lastModifiedBy>Marek Pavlovský</cp:lastModifiedBy>
  <cp:revision>1</cp:revision>
  <dcterms:created xsi:type="dcterms:W3CDTF">2017-02-17T18:57:49Z</dcterms:created>
  <dcterms:modified xsi:type="dcterms:W3CDTF">2020-03-23T17:54:57Z</dcterms:modified>
</cp:coreProperties>
</file>