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AAKy/wa3USdE3IuEqKg4D/I18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34DED-377A-4A6B-9D1E-2697870C0482}" v="13" dt="2020-03-23T17:26:5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Pavlovský" userId="535b308c6cb3b1af" providerId="LiveId" clId="{EDF34DED-377A-4A6B-9D1E-2697870C0482}"/>
    <pc:docChg chg="undo custSel modSld">
      <pc:chgData name="Marek Pavlovský" userId="535b308c6cb3b1af" providerId="LiveId" clId="{EDF34DED-377A-4A6B-9D1E-2697870C0482}" dt="2020-03-23T17:30:58.064" v="38" actId="6549"/>
      <pc:docMkLst>
        <pc:docMk/>
      </pc:docMkLst>
      <pc:sldChg chg="addSp modSp mod">
        <pc:chgData name="Marek Pavlovský" userId="535b308c6cb3b1af" providerId="LiveId" clId="{EDF34DED-377A-4A6B-9D1E-2697870C0482}" dt="2020-03-23T17:17:02.960" v="26"/>
        <pc:sldMkLst>
          <pc:docMk/>
          <pc:sldMk cId="0" sldId="256"/>
        </pc:sldMkLst>
        <pc:spChg chg="mod">
          <ac:chgData name="Marek Pavlovský" userId="535b308c6cb3b1af" providerId="LiveId" clId="{EDF34DED-377A-4A6B-9D1E-2697870C0482}" dt="2020-03-23T17:15:29.244" v="13" actId="27636"/>
          <ac:spMkLst>
            <pc:docMk/>
            <pc:sldMk cId="0" sldId="256"/>
            <ac:spMk id="84" creationId="{00000000-0000-0000-0000-000000000000}"/>
          </ac:spMkLst>
        </pc:spChg>
        <pc:picChg chg="add mod">
          <ac:chgData name="Marek Pavlovský" userId="535b308c6cb3b1af" providerId="LiveId" clId="{EDF34DED-377A-4A6B-9D1E-2697870C0482}" dt="2020-03-23T17:17:02.960" v="26"/>
          <ac:picMkLst>
            <pc:docMk/>
            <pc:sldMk cId="0" sldId="256"/>
            <ac:picMk id="2" creationId="{E0657BC1-4E4A-40D2-987C-399FF8E31AE0}"/>
          </ac:picMkLst>
        </pc:picChg>
      </pc:sldChg>
      <pc:sldChg chg="addSp modSp">
        <pc:chgData name="Marek Pavlovský" userId="535b308c6cb3b1af" providerId="LiveId" clId="{EDF34DED-377A-4A6B-9D1E-2697870C0482}" dt="2020-03-23T17:18:04.437" v="27"/>
        <pc:sldMkLst>
          <pc:docMk/>
          <pc:sldMk cId="0" sldId="257"/>
        </pc:sldMkLst>
        <pc:picChg chg="add mod">
          <ac:chgData name="Marek Pavlovský" userId="535b308c6cb3b1af" providerId="LiveId" clId="{EDF34DED-377A-4A6B-9D1E-2697870C0482}" dt="2020-03-23T17:18:04.437" v="27"/>
          <ac:picMkLst>
            <pc:docMk/>
            <pc:sldMk cId="0" sldId="257"/>
            <ac:picMk id="2" creationId="{3594DB3D-6685-4C61-8CAC-299039372CC2}"/>
          </ac:picMkLst>
        </pc:picChg>
      </pc:sldChg>
      <pc:sldChg chg="addSp modSp mod">
        <pc:chgData name="Marek Pavlovský" userId="535b308c6cb3b1af" providerId="LiveId" clId="{EDF34DED-377A-4A6B-9D1E-2697870C0482}" dt="2020-03-23T17:19:22.669" v="28"/>
        <pc:sldMkLst>
          <pc:docMk/>
          <pc:sldMk cId="0" sldId="258"/>
        </pc:sldMkLst>
        <pc:spChg chg="mod">
          <ac:chgData name="Marek Pavlovský" userId="535b308c6cb3b1af" providerId="LiveId" clId="{EDF34DED-377A-4A6B-9D1E-2697870C0482}" dt="2020-03-23T17:15:29.184" v="10" actId="27636"/>
          <ac:spMkLst>
            <pc:docMk/>
            <pc:sldMk cId="0" sldId="258"/>
            <ac:spMk id="96" creationId="{00000000-0000-0000-0000-000000000000}"/>
          </ac:spMkLst>
        </pc:spChg>
        <pc:spChg chg="mod">
          <ac:chgData name="Marek Pavlovský" userId="535b308c6cb3b1af" providerId="LiveId" clId="{EDF34DED-377A-4A6B-9D1E-2697870C0482}" dt="2020-03-23T17:15:39.247" v="25" actId="20577"/>
          <ac:spMkLst>
            <pc:docMk/>
            <pc:sldMk cId="0" sldId="258"/>
            <ac:spMk id="97" creationId="{00000000-0000-0000-0000-000000000000}"/>
          </ac:spMkLst>
        </pc:spChg>
        <pc:picChg chg="add mod">
          <ac:chgData name="Marek Pavlovský" userId="535b308c6cb3b1af" providerId="LiveId" clId="{EDF34DED-377A-4A6B-9D1E-2697870C0482}" dt="2020-03-23T17:19:22.669" v="28"/>
          <ac:picMkLst>
            <pc:docMk/>
            <pc:sldMk cId="0" sldId="258"/>
            <ac:picMk id="2" creationId="{D7662732-64E7-4E05-9C67-C915438F8F4B}"/>
          </ac:picMkLst>
        </pc:picChg>
      </pc:sldChg>
      <pc:sldChg chg="addSp modSp mod">
        <pc:chgData name="Marek Pavlovský" userId="535b308c6cb3b1af" providerId="LiveId" clId="{EDF34DED-377A-4A6B-9D1E-2697870C0482}" dt="2020-03-23T17:30:58.064" v="38" actId="6549"/>
        <pc:sldMkLst>
          <pc:docMk/>
          <pc:sldMk cId="0" sldId="259"/>
        </pc:sldMkLst>
        <pc:spChg chg="mod">
          <ac:chgData name="Marek Pavlovský" userId="535b308c6cb3b1af" providerId="LiveId" clId="{EDF34DED-377A-4A6B-9D1E-2697870C0482}" dt="2020-03-23T17:15:29.215" v="11" actId="27636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Marek Pavlovský" userId="535b308c6cb3b1af" providerId="LiveId" clId="{EDF34DED-377A-4A6B-9D1E-2697870C0482}" dt="2020-03-23T17:30:58.064" v="38" actId="6549"/>
          <ac:spMkLst>
            <pc:docMk/>
            <pc:sldMk cId="0" sldId="259"/>
            <ac:spMk id="103" creationId="{00000000-0000-0000-0000-000000000000}"/>
          </ac:spMkLst>
        </pc:spChg>
        <pc:picChg chg="add mod">
          <ac:chgData name="Marek Pavlovský" userId="535b308c6cb3b1af" providerId="LiveId" clId="{EDF34DED-377A-4A6B-9D1E-2697870C0482}" dt="2020-03-23T17:21:16.888" v="29"/>
          <ac:picMkLst>
            <pc:docMk/>
            <pc:sldMk cId="0" sldId="259"/>
            <ac:picMk id="2" creationId="{2A1464A5-B0A7-4C97-9D24-DABC04476360}"/>
          </ac:picMkLst>
        </pc:picChg>
      </pc:sldChg>
      <pc:sldChg chg="addSp modSp">
        <pc:chgData name="Marek Pavlovský" userId="535b308c6cb3b1af" providerId="LiveId" clId="{EDF34DED-377A-4A6B-9D1E-2697870C0482}" dt="2020-03-23T17:22:18.866" v="30"/>
        <pc:sldMkLst>
          <pc:docMk/>
          <pc:sldMk cId="0" sldId="260"/>
        </pc:sldMkLst>
        <pc:picChg chg="add mod">
          <ac:chgData name="Marek Pavlovský" userId="535b308c6cb3b1af" providerId="LiveId" clId="{EDF34DED-377A-4A6B-9D1E-2697870C0482}" dt="2020-03-23T17:22:18.866" v="30"/>
          <ac:picMkLst>
            <pc:docMk/>
            <pc:sldMk cId="0" sldId="260"/>
            <ac:picMk id="2" creationId="{D4DC3024-3BBF-47FA-96D4-9FC0951FC4C6}"/>
          </ac:picMkLst>
        </pc:picChg>
      </pc:sldChg>
      <pc:sldChg chg="addSp modSp">
        <pc:chgData name="Marek Pavlovský" userId="535b308c6cb3b1af" providerId="LiveId" clId="{EDF34DED-377A-4A6B-9D1E-2697870C0482}" dt="2020-03-23T17:23:58.600" v="31"/>
        <pc:sldMkLst>
          <pc:docMk/>
          <pc:sldMk cId="0" sldId="261"/>
        </pc:sldMkLst>
        <pc:picChg chg="add mod">
          <ac:chgData name="Marek Pavlovský" userId="535b308c6cb3b1af" providerId="LiveId" clId="{EDF34DED-377A-4A6B-9D1E-2697870C0482}" dt="2020-03-23T17:23:58.600" v="31"/>
          <ac:picMkLst>
            <pc:docMk/>
            <pc:sldMk cId="0" sldId="261"/>
            <ac:picMk id="2" creationId="{45A24359-3F83-4C7B-B65E-7BEB2B194C3D}"/>
          </ac:picMkLst>
        </pc:picChg>
      </pc:sldChg>
      <pc:sldChg chg="addSp modSp">
        <pc:chgData name="Marek Pavlovský" userId="535b308c6cb3b1af" providerId="LiveId" clId="{EDF34DED-377A-4A6B-9D1E-2697870C0482}" dt="2020-03-23T17:24:21.409" v="32"/>
        <pc:sldMkLst>
          <pc:docMk/>
          <pc:sldMk cId="0" sldId="262"/>
        </pc:sldMkLst>
        <pc:picChg chg="add mod">
          <ac:chgData name="Marek Pavlovský" userId="535b308c6cb3b1af" providerId="LiveId" clId="{EDF34DED-377A-4A6B-9D1E-2697870C0482}" dt="2020-03-23T17:24:21.409" v="32"/>
          <ac:picMkLst>
            <pc:docMk/>
            <pc:sldMk cId="0" sldId="262"/>
            <ac:picMk id="2" creationId="{B0332868-F9FF-40A6-B902-B4E0808439A7}"/>
          </ac:picMkLst>
        </pc:picChg>
      </pc:sldChg>
      <pc:sldChg chg="addSp modSp">
        <pc:chgData name="Marek Pavlovský" userId="535b308c6cb3b1af" providerId="LiveId" clId="{EDF34DED-377A-4A6B-9D1E-2697870C0482}" dt="2020-03-23T17:24:47.867" v="33"/>
        <pc:sldMkLst>
          <pc:docMk/>
          <pc:sldMk cId="0" sldId="263"/>
        </pc:sldMkLst>
        <pc:picChg chg="add mod">
          <ac:chgData name="Marek Pavlovský" userId="535b308c6cb3b1af" providerId="LiveId" clId="{EDF34DED-377A-4A6B-9D1E-2697870C0482}" dt="2020-03-23T17:24:47.867" v="33"/>
          <ac:picMkLst>
            <pc:docMk/>
            <pc:sldMk cId="0" sldId="263"/>
            <ac:picMk id="2" creationId="{D1FE9832-B45B-4ECD-8DAC-2C43F7B10D94}"/>
          </ac:picMkLst>
        </pc:picChg>
      </pc:sldChg>
      <pc:sldChg chg="addSp modSp">
        <pc:chgData name="Marek Pavlovský" userId="535b308c6cb3b1af" providerId="LiveId" clId="{EDF34DED-377A-4A6B-9D1E-2697870C0482}" dt="2020-03-23T17:25:25.803" v="34"/>
        <pc:sldMkLst>
          <pc:docMk/>
          <pc:sldMk cId="0" sldId="264"/>
        </pc:sldMkLst>
        <pc:picChg chg="add mod">
          <ac:chgData name="Marek Pavlovský" userId="535b308c6cb3b1af" providerId="LiveId" clId="{EDF34DED-377A-4A6B-9D1E-2697870C0482}" dt="2020-03-23T17:25:25.803" v="34"/>
          <ac:picMkLst>
            <pc:docMk/>
            <pc:sldMk cId="0" sldId="264"/>
            <ac:picMk id="2" creationId="{EE293FFD-8A10-46E1-957C-23BA60D833C7}"/>
          </ac:picMkLst>
        </pc:picChg>
      </pc:sldChg>
      <pc:sldChg chg="addSp modSp mod">
        <pc:chgData name="Marek Pavlovský" userId="535b308c6cb3b1af" providerId="LiveId" clId="{EDF34DED-377A-4A6B-9D1E-2697870C0482}" dt="2020-03-23T17:26:07.517" v="35"/>
        <pc:sldMkLst>
          <pc:docMk/>
          <pc:sldMk cId="0" sldId="265"/>
        </pc:sldMkLst>
        <pc:spChg chg="mod">
          <ac:chgData name="Marek Pavlovský" userId="535b308c6cb3b1af" providerId="LiveId" clId="{EDF34DED-377A-4A6B-9D1E-2697870C0482}" dt="2020-03-23T17:15:29.232" v="12" actId="27636"/>
          <ac:spMkLst>
            <pc:docMk/>
            <pc:sldMk cId="0" sldId="265"/>
            <ac:spMk id="143" creationId="{00000000-0000-0000-0000-000000000000}"/>
          </ac:spMkLst>
        </pc:spChg>
        <pc:picChg chg="add mod">
          <ac:chgData name="Marek Pavlovský" userId="535b308c6cb3b1af" providerId="LiveId" clId="{EDF34DED-377A-4A6B-9D1E-2697870C0482}" dt="2020-03-23T17:26:07.517" v="35"/>
          <ac:picMkLst>
            <pc:docMk/>
            <pc:sldMk cId="0" sldId="265"/>
            <ac:picMk id="2" creationId="{3A5E6B71-46B9-46B9-8E7E-161B173AB817}"/>
          </ac:picMkLst>
        </pc:picChg>
      </pc:sldChg>
      <pc:sldChg chg="addSp modSp">
        <pc:chgData name="Marek Pavlovský" userId="535b308c6cb3b1af" providerId="LiveId" clId="{EDF34DED-377A-4A6B-9D1E-2697870C0482}" dt="2020-03-23T17:26:41.295" v="36"/>
        <pc:sldMkLst>
          <pc:docMk/>
          <pc:sldMk cId="0" sldId="266"/>
        </pc:sldMkLst>
        <pc:picChg chg="add mod">
          <ac:chgData name="Marek Pavlovský" userId="535b308c6cb3b1af" providerId="LiveId" clId="{EDF34DED-377A-4A6B-9D1E-2697870C0482}" dt="2020-03-23T17:26:41.295" v="36"/>
          <ac:picMkLst>
            <pc:docMk/>
            <pc:sldMk cId="0" sldId="266"/>
            <ac:picMk id="2" creationId="{60B8736B-C372-45C9-A6B5-445A7D8D83DD}"/>
          </ac:picMkLst>
        </pc:picChg>
      </pc:sldChg>
      <pc:sldChg chg="addSp modSp">
        <pc:chgData name="Marek Pavlovský" userId="535b308c6cb3b1af" providerId="LiveId" clId="{EDF34DED-377A-4A6B-9D1E-2697870C0482}" dt="2020-03-23T17:26:52.810" v="37"/>
        <pc:sldMkLst>
          <pc:docMk/>
          <pc:sldMk cId="0" sldId="267"/>
        </pc:sldMkLst>
        <pc:picChg chg="add mod">
          <ac:chgData name="Marek Pavlovský" userId="535b308c6cb3b1af" providerId="LiveId" clId="{EDF34DED-377A-4A6B-9D1E-2697870C0482}" dt="2020-03-23T17:26:52.810" v="37"/>
          <ac:picMkLst>
            <pc:docMk/>
            <pc:sldMk cId="0" sldId="267"/>
            <ac:picMk id="2" creationId="{F51DA111-CB57-43B4-93F1-B13DC9E5CE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worldsailing.org" TargetMode="External"/><Relationship Id="rId5" Type="http://schemas.openxmlformats.org/officeDocument/2006/relationships/hyperlink" Target="http://www.sailing.cz/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2mvl02K7PuN-GbGnV3DrB7qQmsAuURzc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sailing.cz/get-file/files-dir/dokumenty/zpj_2017-2020_pouze_cze.pdf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www.sailing.cz/dokumenty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1.jpg"/><Relationship Id="rId10" Type="http://schemas.openxmlformats.org/officeDocument/2006/relationships/hyperlink" Target="https://www.sailing.cz/get-file/files-dir/dokumenty/b5_soutezni_rad_2015.pdf" TargetMode="External"/><Relationship Id="rId4" Type="http://schemas.openxmlformats.org/officeDocument/2006/relationships/notesSlide" Target="../notesSlides/notesSlide6.xml"/><Relationship Id="rId9" Type="http://schemas.openxmlformats.org/officeDocument/2006/relationships/hyperlink" Target="https://drive.google.com/open?id=1qMb8Hv36jS8nx29N9uEKUvGki83sB_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jpg"/><Relationship Id="rId5" Type="http://schemas.openxmlformats.org/officeDocument/2006/relationships/hyperlink" Target="https://drive.google.com/open?id=1qMb8Hv36jS8nx29N9uEKUvGki83sB_PG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Školení rozhodčích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Pravidla a dokumenty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(část 2)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Brno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březen 2020</a:t>
            </a:r>
            <a:endParaRPr/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E0657BC1-4E4A-40D2-987C-399FF8E31A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7"/>
    </mc:Choice>
    <mc:Fallback>
      <p:transition spd="slow" advTm="9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Na čem jsme přes zimu pracovali a ještě pracujeme?</a:t>
            </a:r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2"/>
          </p:nvPr>
        </p:nvSpPr>
        <p:spPr>
          <a:xfrm>
            <a:off x="683568" y="1600200"/>
            <a:ext cx="8003232" cy="46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Nové testové otázky, včetně webového rozhraní na jachtařské akademii </a:t>
            </a:r>
            <a:r>
              <a:rPr lang="cs-CZ">
                <a:solidFill>
                  <a:srgbClr val="FF0000"/>
                </a:solidFill>
              </a:rPr>
              <a:t>Testujeme!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Překlad Knihy případů (Case booku) </a:t>
            </a:r>
            <a:r>
              <a:rPr lang="cs-CZ" i="1"/>
              <a:t>Hotovo!</a:t>
            </a:r>
            <a:r>
              <a:rPr lang="cs-CZ"/>
              <a:t>,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E-book ZPJ </a:t>
            </a:r>
            <a:r>
              <a:rPr lang="cs-CZ" i="1"/>
              <a:t>Hotovo!</a:t>
            </a:r>
            <a:endParaRPr i="1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3A5E6B71-46B9-46B9-8E7E-161B173AB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05"/>
    </mc:Choice>
    <mc:Fallback>
      <p:transition spd="slow" advTm="3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Shrnutí přednášky</a:t>
            </a:r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cs-CZ" sz="2960"/>
              <a:t>Nyní bys měl umět: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/>
              <a:t>Najít e-nástěnku svého závodu (pokud nejseš hlavní rozhodčí, který by ji měl vytvořit).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Char char="•"/>
            </a:pPr>
            <a:r>
              <a:rPr lang="cs-CZ" sz="2960">
                <a:solidFill>
                  <a:srgbClr val="000000"/>
                </a:solidFill>
              </a:rPr>
              <a:t>Stáhnout si Závodní pravidla (verze k tisku nebo E-book) a Knihu řešených případů (E-book) v češtině</a:t>
            </a:r>
            <a:endParaRPr>
              <a:solidFill>
                <a:srgbClr val="000000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60B8736B-C372-45C9-A6B5-445A7D8D8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53"/>
    </mc:Choice>
    <mc:Fallback>
      <p:transition spd="slow" advTm="18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Marek Pavlovský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+420 728 936 086, mpavlovsky17@gmail.com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F51DA111-CB57-43B4-93F1-B13DC9E5C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2"/>
    </mc:Choice>
    <mc:Fallback>
      <p:transition spd="slow" advTm="3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Obsah přednášky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Jaká pravidla respektive jaké dokumenty platí v průběhu závodu?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Jaké další materiály by se mi ještě hodily?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Kde je najdu nebo jak je získám?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3594DB3D-6685-4C61-8CAC-299039372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9"/>
    </mc:Choice>
    <mc:Fallback>
      <p:transition spd="slow" advTm="1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Pravidla – Dokumenty, které platí v průběhu závodu 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699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Plachetní směrnice</a:t>
            </a:r>
            <a:endParaRPr sz="3000" dirty="0"/>
          </a:p>
          <a:p>
            <a:pPr marL="4699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Vypsání závodu</a:t>
            </a:r>
            <a:endParaRPr sz="3000" dirty="0"/>
          </a:p>
          <a:p>
            <a:pPr marL="4699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Závodní pravidla jachtingu</a:t>
            </a:r>
            <a:endParaRPr sz="3000" dirty="0"/>
          </a:p>
          <a:p>
            <a:pPr marL="4699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Soutěžní řád ČSJ </a:t>
            </a:r>
            <a:r>
              <a:rPr lang="cs-CZ" sz="3000" i="1" dirty="0"/>
              <a:t>- co z toho je pravidlo je k diskusi</a:t>
            </a:r>
            <a:endParaRPr sz="3000" i="1" dirty="0"/>
          </a:p>
          <a:p>
            <a:pPr marL="4699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Třídová pravidla</a:t>
            </a:r>
            <a:endParaRPr sz="3000" dirty="0"/>
          </a:p>
          <a:p>
            <a:pPr marL="4699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Směrnice </a:t>
            </a:r>
            <a:r>
              <a:rPr lang="cs-CZ" sz="3000" dirty="0" err="1"/>
              <a:t>World</a:t>
            </a:r>
            <a:r>
              <a:rPr lang="cs-CZ" sz="3000" dirty="0"/>
              <a:t> </a:t>
            </a:r>
            <a:r>
              <a:rPr lang="cs-CZ" sz="3000" dirty="0" err="1"/>
              <a:t>Sailing</a:t>
            </a:r>
            <a:r>
              <a:rPr lang="cs-CZ" sz="3000" dirty="0"/>
              <a:t> (Reklama, </a:t>
            </a:r>
            <a:r>
              <a:rPr lang="cs-CZ" sz="3000" dirty="0" err="1"/>
              <a:t>antidoping</a:t>
            </a:r>
            <a:r>
              <a:rPr lang="cs-CZ" sz="3000" dirty="0"/>
              <a:t>, korupce, sázení; </a:t>
            </a:r>
            <a:r>
              <a:rPr lang="cs-CZ" sz="3000" i="1" dirty="0"/>
              <a:t>pouze v angličtině na stránkách </a:t>
            </a:r>
            <a:r>
              <a:rPr lang="cs-CZ" sz="3000" i="1" dirty="0" err="1"/>
              <a:t>World</a:t>
            </a:r>
            <a:r>
              <a:rPr lang="cs-CZ" sz="3000" i="1" dirty="0"/>
              <a:t> </a:t>
            </a:r>
            <a:r>
              <a:rPr lang="cs-CZ" sz="3000" i="1" dirty="0" err="1"/>
              <a:t>Sailing</a:t>
            </a:r>
            <a:r>
              <a:rPr lang="cs-CZ" sz="3000" dirty="0"/>
              <a:t>)</a:t>
            </a:r>
          </a:p>
          <a:p>
            <a:pPr marL="469900" indent="-457200">
              <a:lnSpc>
                <a:spcPct val="90000"/>
              </a:lnSpc>
              <a:spcBef>
                <a:spcPts val="640"/>
              </a:spcBef>
              <a:buSzPts val="3000"/>
              <a:buFont typeface="Wingdings" panose="05000000000000000000" pitchFamily="2" charset="2"/>
              <a:buChar char="§"/>
            </a:pPr>
            <a:r>
              <a:rPr lang="cs-CZ" sz="3000" dirty="0"/>
              <a:t>Kniha řešených případů (Case </a:t>
            </a:r>
            <a:r>
              <a:rPr lang="cs-CZ" sz="3000" dirty="0" err="1"/>
              <a:t>book</a:t>
            </a:r>
            <a:r>
              <a:rPr lang="cs-CZ" sz="3000" dirty="0"/>
              <a:t>) </a:t>
            </a:r>
            <a:r>
              <a:rPr lang="cs-CZ" sz="3000" i="1" dirty="0"/>
              <a:t>- není pravidlo</a:t>
            </a:r>
            <a:endParaRPr sz="3000" i="1"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D7662732-64E7-4E05-9C67-C915438F8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05"/>
    </mc:Choice>
    <mc:Fallback>
      <p:transition spd="slow" advTm="68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Kde najdeš tyto dokumenty (českou verzi)?</a:t>
            </a:r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Nástěnka závodu </a:t>
            </a:r>
            <a:r>
              <a:rPr lang="cs-CZ" sz="2720"/>
              <a:t>nebo e-nástěnka </a:t>
            </a:r>
            <a:r>
              <a:rPr lang="cs-CZ" sz="2720" i="1" dirty="0"/>
              <a:t>(v průběhu závodu)</a:t>
            </a:r>
            <a:endParaRPr i="1" dirty="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 err="1"/>
              <a:t>Web.stránky</a:t>
            </a:r>
            <a:r>
              <a:rPr lang="cs-CZ" sz="2720" dirty="0"/>
              <a:t> ČSJ </a:t>
            </a:r>
            <a:r>
              <a:rPr lang="cs-CZ" sz="2720" u="sng" dirty="0">
                <a:solidFill>
                  <a:schemeClr val="hlink"/>
                </a:solidFill>
                <a:hlinkClick r:id="rId5"/>
              </a:rPr>
              <a:t>www.sailing.cz</a:t>
            </a:r>
            <a:r>
              <a:rPr lang="cs-CZ" sz="2720" dirty="0"/>
              <a:t> (česky)</a:t>
            </a:r>
            <a:endParaRPr sz="2720" dirty="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2720"/>
              <a:buChar char="•"/>
            </a:pPr>
            <a:r>
              <a:rPr lang="cs-CZ" sz="2720" dirty="0"/>
              <a:t>Web stránky </a:t>
            </a:r>
            <a:r>
              <a:rPr lang="cs-CZ" sz="2720" u="sng" dirty="0">
                <a:solidFill>
                  <a:schemeClr val="hlink"/>
                </a:solidFill>
                <a:hlinkClick r:id="rId6"/>
              </a:rPr>
              <a:t>www.worldsailing.org</a:t>
            </a:r>
            <a:r>
              <a:rPr lang="cs-CZ" sz="2720" dirty="0"/>
              <a:t> (anglicky)</a:t>
            </a:r>
            <a:endParaRPr sz="2720" dirty="0"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720"/>
              <a:buChar char="•"/>
            </a:pPr>
            <a:r>
              <a:rPr lang="cs-CZ" sz="2720" dirty="0">
                <a:solidFill>
                  <a:srgbClr val="000000"/>
                </a:solidFill>
              </a:rPr>
              <a:t>Tištěná podoba (česky)</a:t>
            </a:r>
            <a:endParaRPr sz="2720"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720"/>
              <a:buChar char="•"/>
            </a:pPr>
            <a:r>
              <a:rPr lang="cs-CZ" sz="2720" dirty="0">
                <a:solidFill>
                  <a:srgbClr val="000000"/>
                </a:solidFill>
              </a:rPr>
              <a:t>Některé soubory na Google disku (odkaz na dalších slidech)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2A1464A5-B0A7-4C97-9D24-DABC04476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47"/>
    </mc:Choice>
    <mc:Fallback>
      <p:transition spd="slow" advTm="32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Nástěnka a e-nástěnka (e-noticeboard)</a:t>
            </a:r>
            <a:endParaRPr/>
          </a:p>
        </p:txBody>
      </p:sp>
      <p:pic>
        <p:nvPicPr>
          <p:cNvPr id="109" name="Google Shape;109;p6" descr="Obsah obrázku snímek obrazovky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52" y="1340768"/>
            <a:ext cx="2448272" cy="504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>
            <a:spLocks noGrp="1"/>
          </p:cNvSpPr>
          <p:nvPr>
            <p:ph type="body" idx="2"/>
          </p:nvPr>
        </p:nvSpPr>
        <p:spPr>
          <a:xfrm>
            <a:off x="3419872" y="1600200"/>
            <a:ext cx="5266928" cy="478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Co na nástěnce budu závodník hledat a měl by najít?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Plachetní směrnice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Vypsání závodu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Startovní listina a výsledky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Program, společenské akce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Protestní časy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Seznam a časový plán projednávání protestů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D4DC3024-3BBF-47FA-96D4-9FC0951FC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04"/>
    </mc:Choice>
    <mc:Fallback>
      <p:transition spd="slow" advTm="5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/>
              <a:t>Webové stránky Českého svazu jachtingu </a:t>
            </a:r>
            <a:r>
              <a:rPr lang="cs-CZ" sz="3700" u="sng">
                <a:solidFill>
                  <a:schemeClr val="hlink"/>
                </a:solidFill>
                <a:hlinkClick r:id="rId6"/>
              </a:rPr>
              <a:t>www.sailing.cz/dokumenty</a:t>
            </a:r>
            <a:r>
              <a:rPr lang="cs-CZ" sz="3700"/>
              <a:t> </a:t>
            </a:r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8295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ZPJ k tisku (</a:t>
            </a:r>
            <a:r>
              <a:rPr lang="cs-CZ" u="sng">
                <a:solidFill>
                  <a:schemeClr val="hlink"/>
                </a:solidFill>
                <a:hlinkClick r:id="rId7"/>
              </a:rPr>
              <a:t>D1 česky</a:t>
            </a:r>
            <a:r>
              <a:rPr lang="cs-CZ"/>
              <a:t>, + česko-anglicky)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cs-CZ"/>
              <a:t>ZPJ E-book (D1, </a:t>
            </a:r>
            <a:r>
              <a:rPr lang="cs-CZ" u="sng">
                <a:solidFill>
                  <a:schemeClr val="hlink"/>
                </a:solidFill>
                <a:hlinkClick r:id="rId8"/>
              </a:rPr>
              <a:t>Google Disk</a:t>
            </a:r>
            <a:r>
              <a:rPr lang="cs-CZ"/>
              <a:t>)</a:t>
            </a:r>
            <a:r>
              <a:rPr lang="cs-CZ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cs-CZ"/>
              <a:t>Kniha případů (D5, </a:t>
            </a:r>
            <a:r>
              <a:rPr lang="cs-CZ" u="sng">
                <a:solidFill>
                  <a:schemeClr val="hlink"/>
                </a:solidFill>
                <a:hlinkClick r:id="rId9"/>
              </a:rPr>
              <a:t>Google disk</a:t>
            </a:r>
            <a:r>
              <a:rPr lang="cs-CZ"/>
              <a:t>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Soutěžní řád </a:t>
            </a:r>
            <a:r>
              <a:rPr lang="cs-CZ" u="sng">
                <a:solidFill>
                  <a:schemeClr val="hlink"/>
                </a:solidFill>
                <a:hlinkClick r:id="rId10"/>
              </a:rPr>
              <a:t>B5</a:t>
            </a:r>
            <a:endParaRPr/>
          </a:p>
          <a:p>
            <a:pPr marL="34290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i="1">
                <a:solidFill>
                  <a:srgbClr val="000000"/>
                </a:solidFill>
              </a:rPr>
              <a:t>Úkol: stáhni si E-book závodní pravidla a Knihu případů </a:t>
            </a:r>
            <a:r>
              <a:rPr lang="cs-CZ" i="1"/>
              <a:t>v češtině</a:t>
            </a:r>
            <a:endParaRPr/>
          </a:p>
        </p:txBody>
      </p:sp>
      <p:pic>
        <p:nvPicPr>
          <p:cNvPr id="117" name="Google Shape;117;p8" descr="Obsah obrázku snímek obrazovky&#10;&#10;Popis byl vytvořen automatick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00192" y="1589378"/>
            <a:ext cx="219509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5A24359-3F83-4C7B-B65E-7BEB2B194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83"/>
    </mc:Choice>
    <mc:Fallback>
      <p:transition spd="slow" advTm="34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ZPJ Tištěná verze</a:t>
            </a:r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3131850" y="1600200"/>
            <a:ext cx="581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Tištěné ZPJ můžeš objednat na sekretariátu svazu</a:t>
            </a:r>
            <a:endParaRPr sz="240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Můžeš si vytisknout sám (ze staženého PDF)</a:t>
            </a:r>
            <a:endParaRPr sz="240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Závodníkovi bude stačit základní část (včetně definic a znamení závodu), Dodatek A (bodování) P (tresty za pohon) a T (arbitráž)</a:t>
            </a:r>
            <a:endParaRPr sz="240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Jako rozhodčímu ještě J (požadavky na VZ a PS) a M (doporučení pro prot.komisi)</a:t>
            </a:r>
            <a:endParaRPr sz="240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A taky dodatek S (standardní PS)</a:t>
            </a:r>
            <a:endParaRPr sz="2400"/>
          </a:p>
        </p:txBody>
      </p:sp>
      <p:pic>
        <p:nvPicPr>
          <p:cNvPr id="124" name="Google Shape;12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69988"/>
            <a:ext cx="2979450" cy="37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B0332868-F9FF-40A6-B902-B4E080843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94"/>
    </mc:Choice>
    <mc:Fallback>
      <p:transition spd="slow" advTm="1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Závodní pravidla jachtingu - obsah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726375" y="1417650"/>
            <a:ext cx="4858200" cy="5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Definice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Úvod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Základní princip a základní pravidla (část 1)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Když se lodě potkají (část 2)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Řízení závodu (část 3), další požadavky (část 4)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Protesty (část 5)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Přihlášky (část 6), 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Pořádání závodu (část 7)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Dodatky</a:t>
            </a:r>
            <a:endParaRPr sz="2400"/>
          </a:p>
          <a:p>
            <a:pPr marL="34290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Znamení závodu (vlajky)</a:t>
            </a:r>
            <a:endParaRPr sz="2400"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550" y="1370388"/>
            <a:ext cx="2496055" cy="51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D1FE9832-B45B-4ECD-8DAC-2C43F7B10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3"/>
    </mc:Choice>
    <mc:Fallback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Kniha případů (obsah)</a:t>
            </a: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3563888" y="1600200"/>
            <a:ext cx="512291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Anotace podle pravidel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Jednotlivé případy (celkem 146)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/>
              <a:t>Nový E-book (Word, PDF, MOBI, EPUB)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zde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Již to je! Můžete si vyzkoušet!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8" name="Google Shape;138;p14" descr="Obsah obrázku snímek obrazovky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560" y="1575327"/>
            <a:ext cx="2329054" cy="480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EE293FFD-8A10-46E1-957C-23BA60D83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23"/>
    </mc:Choice>
    <mc:Fallback>
      <p:transition spd="slow" advTm="25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Předvádění na obrazovce (4:3)</PresentationFormat>
  <Paragraphs>71</Paragraphs>
  <Slides>12</Slides>
  <Notes>12</Notes>
  <HiddenSlides>0</HiddenSlides>
  <MMClips>12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sady Office</vt:lpstr>
      <vt:lpstr>Školení rozhodčích  Pravidla a dokumenty (část 2)</vt:lpstr>
      <vt:lpstr>Obsah přednášky</vt:lpstr>
      <vt:lpstr>Pravidla – Dokumenty, které platí v průběhu závodu </vt:lpstr>
      <vt:lpstr>Kde najdeš tyto dokumenty (českou verzi)?</vt:lpstr>
      <vt:lpstr>Nástěnka a e-nástěnka (e-noticeboard)</vt:lpstr>
      <vt:lpstr>Webové stránky Českého svazu jachtingu www.sailing.cz/dokumenty </vt:lpstr>
      <vt:lpstr>ZPJ Tištěná verze</vt:lpstr>
      <vt:lpstr>Závodní pravidla jachtingu - obsah</vt:lpstr>
      <vt:lpstr>Kniha případů (obsah)</vt:lpstr>
      <vt:lpstr>Na čem jsme přes zimu pracovali a ještě pracujeme?</vt:lpstr>
      <vt:lpstr>Shrnutí přednášky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rozhodčích  Pravidla a dokumenty (část 2)</dc:title>
  <dc:creator>Marek Pavlovský</dc:creator>
  <cp:lastModifiedBy>Marek Pavlovský</cp:lastModifiedBy>
  <cp:revision>1</cp:revision>
  <dcterms:created xsi:type="dcterms:W3CDTF">2020-01-27T08:20:10Z</dcterms:created>
  <dcterms:modified xsi:type="dcterms:W3CDTF">2020-03-23T17:31:05Z</dcterms:modified>
</cp:coreProperties>
</file>