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3" r:id="rId12"/>
    <p:sldId id="28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99D04EE1-B79C-44B9-B6FD-76CAF310F6AB}">
          <p14:sldIdLst/>
        </p14:section>
        <p14:section name="úvod" id="{88B70B67-6A40-4CFD-B280-FABC94D71B11}">
          <p14:sldIdLst>
            <p14:sldId id="256"/>
            <p14:sldId id="257"/>
          </p14:sldIdLst>
        </p14:section>
        <p14:section name="tratě" id="{A1F8C6C3-0C38-4F16-A5C7-1BE9E752550C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závěr" id="{4BF6D574-282E-40A9-BCA5-6A93326ACCA9}">
          <p14:sldIdLst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kIBNxiJD8SSwWsrfxc5dtx8K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93779-2FF6-462C-97A7-E57DF5641DBA}" v="50" dt="2020-03-22T21:09:00.334"/>
  </p1510:revLst>
</p1510:revInfo>
</file>

<file path=ppt/tableStyles.xml><?xml version="1.0" encoding="utf-8"?>
<a:tblStyleLst xmlns:a="http://schemas.openxmlformats.org/drawingml/2006/main" def="{C09F66F1-856C-42D8-93B9-0BE32B1306AD}">
  <a:tblStyle styleId="{C09F66F1-856C-42D8-93B9-0BE32B130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22" autoAdjust="0"/>
    <p:restoredTop sz="94712" autoAdjust="0"/>
  </p:normalViewPr>
  <p:slideViewPr>
    <p:cSldViewPr snapToGrid="0">
      <p:cViewPr varScale="1">
        <p:scale>
          <a:sx n="88" d="100"/>
          <a:sy n="88" d="100"/>
        </p:scale>
        <p:origin x="10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5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Pavlovský" userId="535b308c6cb3b1af" providerId="LiveId" clId="{96F93779-2FF6-462C-97A7-E57DF5641DBA}"/>
    <pc:docChg chg="undo custSel delSld modSld sldOrd addSection delSection modSection">
      <pc:chgData name="Marek Pavlovský" userId="535b308c6cb3b1af" providerId="LiveId" clId="{96F93779-2FF6-462C-97A7-E57DF5641DBA}" dt="2020-03-22T21:09:00.334" v="219"/>
      <pc:docMkLst>
        <pc:docMk/>
      </pc:docMkLst>
      <pc:sldChg chg="addSp delSp modSp mod ord delAnim">
        <pc:chgData name="Marek Pavlovský" userId="535b308c6cb3b1af" providerId="LiveId" clId="{96F93779-2FF6-462C-97A7-E57DF5641DBA}" dt="2020-03-22T21:08:11.393" v="218"/>
        <pc:sldMkLst>
          <pc:docMk/>
          <pc:sldMk cId="0" sldId="256"/>
        </pc:sldMkLst>
        <pc:spChg chg="mod">
          <ac:chgData name="Marek Pavlovský" userId="535b308c6cb3b1af" providerId="LiveId" clId="{96F93779-2FF6-462C-97A7-E57DF5641DBA}" dt="2020-03-22T20:18:24.445" v="47" actId="20577"/>
          <ac:spMkLst>
            <pc:docMk/>
            <pc:sldMk cId="0" sldId="256"/>
            <ac:spMk id="84" creationId="{00000000-0000-0000-0000-000000000000}"/>
          </ac:spMkLst>
        </pc:spChg>
        <pc:picChg chg="add del mod">
          <ac:chgData name="Marek Pavlovský" userId="535b308c6cb3b1af" providerId="LiveId" clId="{96F93779-2FF6-462C-97A7-E57DF5641DBA}" dt="2020-03-22T18:45:02.721" v="1" actId="478"/>
          <ac:picMkLst>
            <pc:docMk/>
            <pc:sldMk cId="0" sldId="256"/>
            <ac:picMk id="2" creationId="{10EBAEC8-B874-442F-B2E8-C82E22D89482}"/>
          </ac:picMkLst>
        </pc:picChg>
        <pc:picChg chg="add mod">
          <ac:chgData name="Marek Pavlovský" userId="535b308c6cb3b1af" providerId="LiveId" clId="{96F93779-2FF6-462C-97A7-E57DF5641DBA}" dt="2020-03-22T21:08:11.393" v="218"/>
          <ac:picMkLst>
            <pc:docMk/>
            <pc:sldMk cId="0" sldId="256"/>
            <ac:picMk id="2" creationId="{B199D77B-2474-4845-854B-E539F2FCB830}"/>
          </ac:picMkLst>
        </pc:picChg>
      </pc:sldChg>
      <pc:sldChg chg="addSp delSp modSp mod ord modTransition delAnim modAnim">
        <pc:chgData name="Marek Pavlovský" userId="535b308c6cb3b1af" providerId="LiveId" clId="{96F93779-2FF6-462C-97A7-E57DF5641DBA}" dt="2020-03-22T21:09:00.334" v="219"/>
        <pc:sldMkLst>
          <pc:docMk/>
          <pc:sldMk cId="0" sldId="257"/>
        </pc:sldMkLst>
        <pc:spChg chg="mod">
          <ac:chgData name="Marek Pavlovský" userId="535b308c6cb3b1af" providerId="LiveId" clId="{96F93779-2FF6-462C-97A7-E57DF5641DBA}" dt="2020-03-22T20:19:13.161" v="79" actId="20577"/>
          <ac:spMkLst>
            <pc:docMk/>
            <pc:sldMk cId="0" sldId="257"/>
            <ac:spMk id="91" creationId="{00000000-0000-0000-0000-000000000000}"/>
          </ac:spMkLst>
        </pc:spChg>
        <pc:picChg chg="add del mod">
          <ac:chgData name="Marek Pavlovský" userId="535b308c6cb3b1af" providerId="LiveId" clId="{96F93779-2FF6-462C-97A7-E57DF5641DBA}" dt="2020-03-22T18:45:07.333" v="2" actId="478"/>
          <ac:picMkLst>
            <pc:docMk/>
            <pc:sldMk cId="0" sldId="257"/>
            <ac:picMk id="2" creationId="{2A716F69-AEEE-47AF-8B4C-80E86A80804B}"/>
          </ac:picMkLst>
        </pc:picChg>
        <pc:picChg chg="add mod">
          <ac:chgData name="Marek Pavlovský" userId="535b308c6cb3b1af" providerId="LiveId" clId="{96F93779-2FF6-462C-97A7-E57DF5641DBA}" dt="2020-03-22T21:09:00.334" v="219"/>
          <ac:picMkLst>
            <pc:docMk/>
            <pc:sldMk cId="0" sldId="257"/>
            <ac:picMk id="2" creationId="{4D34A43B-27F7-4816-84CC-A03F8771BEA7}"/>
          </ac:picMkLst>
        </pc:picChg>
        <pc:picChg chg="add del mod">
          <ac:chgData name="Marek Pavlovský" userId="535b308c6cb3b1af" providerId="LiveId" clId="{96F93779-2FF6-462C-97A7-E57DF5641DBA}" dt="2020-03-22T20:20:19.404" v="199" actId="478"/>
          <ac:picMkLst>
            <pc:docMk/>
            <pc:sldMk cId="0" sldId="257"/>
            <ac:picMk id="3" creationId="{C51C49AA-7AE9-4C7C-8E78-7EC190FCDA1C}"/>
          </ac:picMkLst>
        </pc:picChg>
        <pc:picChg chg="add mod">
          <ac:chgData name="Marek Pavlovský" userId="535b308c6cb3b1af" providerId="LiveId" clId="{96F93779-2FF6-462C-97A7-E57DF5641DBA}" dt="2020-03-22T20:21:18.477" v="201"/>
          <ac:picMkLst>
            <pc:docMk/>
            <pc:sldMk cId="0" sldId="257"/>
            <ac:picMk id="4" creationId="{F645F81B-1AA8-408D-96C6-97D83CAC25BE}"/>
          </ac:picMkLst>
        </pc:picChg>
        <pc:picChg chg="add del mod">
          <ac:chgData name="Marek Pavlovský" userId="535b308c6cb3b1af" providerId="LiveId" clId="{96F93779-2FF6-462C-97A7-E57DF5641DBA}" dt="2020-03-22T20:27:43.439" v="207" actId="478"/>
          <ac:picMkLst>
            <pc:docMk/>
            <pc:sldMk cId="0" sldId="257"/>
            <ac:picMk id="7" creationId="{48B860E7-9646-462E-B575-C9FB7AF44016}"/>
          </ac:picMkLst>
        </pc:picChg>
        <pc:picChg chg="add del mod">
          <ac:chgData name="Marek Pavlovský" userId="535b308c6cb3b1af" providerId="LiveId" clId="{96F93779-2FF6-462C-97A7-E57DF5641DBA}" dt="2020-03-22T21:09:00.334" v="219"/>
          <ac:picMkLst>
            <pc:docMk/>
            <pc:sldMk cId="0" sldId="257"/>
            <ac:picMk id="8" creationId="{3AF22CD6-AEE1-4F5E-B502-75789F25019C}"/>
          </ac:picMkLst>
        </pc:picChg>
        <pc:inkChg chg="add del">
          <ac:chgData name="Marek Pavlovský" userId="535b308c6cb3b1af" providerId="LiveId" clId="{96F93779-2FF6-462C-97A7-E57DF5641DBA}" dt="2020-03-22T20:22:17.820" v="205" actId="478"/>
          <ac:inkMkLst>
            <pc:docMk/>
            <pc:sldMk cId="0" sldId="257"/>
            <ac:inkMk id="5" creationId="{6935ACFE-19E2-4D1B-97E1-C3C6F21F2FBD}"/>
          </ac:inkMkLst>
        </pc:inkChg>
        <pc:inkChg chg="add del">
          <ac:chgData name="Marek Pavlovský" userId="535b308c6cb3b1af" providerId="LiveId" clId="{96F93779-2FF6-462C-97A7-E57DF5641DBA}" dt="2020-03-22T20:22:16.684" v="204" actId="478"/>
          <ac:inkMkLst>
            <pc:docMk/>
            <pc:sldMk cId="0" sldId="257"/>
            <ac:inkMk id="6" creationId="{64CD2E74-8646-400C-AA92-1DF72A5AC013}"/>
          </ac:inkMkLst>
        </pc:inkChg>
      </pc:sldChg>
      <pc:sldChg chg="addSp delSp modSp del mod modAnim">
        <pc:chgData name="Marek Pavlovský" userId="535b308c6cb3b1af" providerId="LiveId" clId="{96F93779-2FF6-462C-97A7-E57DF5641DBA}" dt="2020-03-22T20:17:58.845" v="40" actId="47"/>
        <pc:sldMkLst>
          <pc:docMk/>
          <pc:sldMk cId="0" sldId="258"/>
        </pc:sldMkLst>
        <pc:spChg chg="mod">
          <ac:chgData name="Marek Pavlovský" userId="535b308c6cb3b1af" providerId="LiveId" clId="{96F93779-2FF6-462C-97A7-E57DF5641DBA}" dt="2020-03-22T20:17:42.266" v="36" actId="27636"/>
          <ac:spMkLst>
            <pc:docMk/>
            <pc:sldMk cId="0" sldId="258"/>
            <ac:spMk id="96" creationId="{00000000-0000-0000-0000-000000000000}"/>
          </ac:spMkLst>
        </pc:spChg>
        <pc:picChg chg="add del mod">
          <ac:chgData name="Marek Pavlovský" userId="535b308c6cb3b1af" providerId="LiveId" clId="{96F93779-2FF6-462C-97A7-E57DF5641DBA}" dt="2020-03-22T20:04:15.750" v="22"/>
          <ac:picMkLst>
            <pc:docMk/>
            <pc:sldMk cId="0" sldId="258"/>
            <ac:picMk id="2" creationId="{02C1C222-ECF2-4E82-B7F3-FAA059A81AAD}"/>
          </ac:picMkLst>
        </pc:picChg>
      </pc:sldChg>
      <pc:sldChg chg="addSp modSp del">
        <pc:chgData name="Marek Pavlovský" userId="535b308c6cb3b1af" providerId="LiveId" clId="{96F93779-2FF6-462C-97A7-E57DF5641DBA}" dt="2020-03-22T20:17:58.845" v="40" actId="47"/>
        <pc:sldMkLst>
          <pc:docMk/>
          <pc:sldMk cId="0" sldId="259"/>
        </pc:sldMkLst>
        <pc:picChg chg="add mod">
          <ac:chgData name="Marek Pavlovský" userId="535b308c6cb3b1af" providerId="LiveId" clId="{96F93779-2FF6-462C-97A7-E57DF5641DBA}" dt="2020-03-22T20:05:21.987" v="23"/>
          <ac:picMkLst>
            <pc:docMk/>
            <pc:sldMk cId="0" sldId="259"/>
            <ac:picMk id="2" creationId="{2EF338E6-2FE1-47B2-97FD-FF40B0FD0ACD}"/>
          </ac:picMkLst>
        </pc:picChg>
      </pc:sldChg>
      <pc:sldChg chg="addSp modSp del">
        <pc:chgData name="Marek Pavlovský" userId="535b308c6cb3b1af" providerId="LiveId" clId="{96F93779-2FF6-462C-97A7-E57DF5641DBA}" dt="2020-03-22T20:17:58.845" v="40" actId="47"/>
        <pc:sldMkLst>
          <pc:docMk/>
          <pc:sldMk cId="0" sldId="260"/>
        </pc:sldMkLst>
        <pc:picChg chg="add mod">
          <ac:chgData name="Marek Pavlovský" userId="535b308c6cb3b1af" providerId="LiveId" clId="{96F93779-2FF6-462C-97A7-E57DF5641DBA}" dt="2020-03-22T20:07:19.824" v="24"/>
          <ac:picMkLst>
            <pc:docMk/>
            <pc:sldMk cId="0" sldId="260"/>
            <ac:picMk id="2" creationId="{B7B1CC04-B5BC-443B-BCBF-4520DFFC31BE}"/>
          </ac:picMkLst>
        </pc:picChg>
      </pc:sldChg>
      <pc:sldChg chg="addSp modSp del">
        <pc:chgData name="Marek Pavlovský" userId="535b308c6cb3b1af" providerId="LiveId" clId="{96F93779-2FF6-462C-97A7-E57DF5641DBA}" dt="2020-03-22T20:17:58.845" v="40" actId="47"/>
        <pc:sldMkLst>
          <pc:docMk/>
          <pc:sldMk cId="0" sldId="261"/>
        </pc:sldMkLst>
        <pc:picChg chg="add mod">
          <ac:chgData name="Marek Pavlovský" userId="535b308c6cb3b1af" providerId="LiveId" clId="{96F93779-2FF6-462C-97A7-E57DF5641DBA}" dt="2020-03-22T20:08:31.084" v="25"/>
          <ac:picMkLst>
            <pc:docMk/>
            <pc:sldMk cId="0" sldId="261"/>
            <ac:picMk id="2" creationId="{2F49E389-A3CD-48F6-A447-3CAFEBF44021}"/>
          </ac:picMkLst>
        </pc:picChg>
      </pc:sldChg>
      <pc:sldChg chg="addSp delSp modSp modTransition modAnim">
        <pc:chgData name="Marek Pavlovský" userId="535b308c6cb3b1af" providerId="LiveId" clId="{96F93779-2FF6-462C-97A7-E57DF5641DBA}" dt="2020-03-22T20:34:41.466" v="216"/>
        <pc:sldMkLst>
          <pc:docMk/>
          <pc:sldMk cId="0" sldId="262"/>
        </pc:sldMkLst>
        <pc:picChg chg="add del mod">
          <ac:chgData name="Marek Pavlovský" userId="535b308c6cb3b1af" providerId="LiveId" clId="{96F93779-2FF6-462C-97A7-E57DF5641DBA}" dt="2020-03-22T20:34:41.466" v="216"/>
          <ac:picMkLst>
            <pc:docMk/>
            <pc:sldMk cId="0" sldId="262"/>
            <ac:picMk id="2" creationId="{4A3918D3-4ABC-4FE4-AC60-B2E209AE3BBA}"/>
          </ac:picMkLst>
        </pc:picChg>
        <pc:picChg chg="add mod">
          <ac:chgData name="Marek Pavlovský" userId="535b308c6cb3b1af" providerId="LiveId" clId="{96F93779-2FF6-462C-97A7-E57DF5641DBA}" dt="2020-03-22T20:21:18.477" v="201"/>
          <ac:picMkLst>
            <pc:docMk/>
            <pc:sldMk cId="0" sldId="262"/>
            <ac:picMk id="3" creationId="{81278DCC-08B4-44A5-8229-B354B4C0A11B}"/>
          </ac:picMkLst>
        </pc:picChg>
        <pc:picChg chg="add mod">
          <ac:chgData name="Marek Pavlovský" userId="535b308c6cb3b1af" providerId="LiveId" clId="{96F93779-2FF6-462C-97A7-E57DF5641DBA}" dt="2020-03-22T20:34:41.466" v="216"/>
          <ac:picMkLst>
            <pc:docMk/>
            <pc:sldMk cId="0" sldId="262"/>
            <ac:picMk id="4" creationId="{1DFD0053-42B1-459D-BB1A-7E2A87702664}"/>
          </ac:picMkLst>
        </pc:picChg>
      </pc:sldChg>
      <pc:sldChg chg="addSp modSp">
        <pc:chgData name="Marek Pavlovský" userId="535b308c6cb3b1af" providerId="LiveId" clId="{96F93779-2FF6-462C-97A7-E57DF5641DBA}" dt="2020-03-22T20:10:17.659" v="27"/>
        <pc:sldMkLst>
          <pc:docMk/>
          <pc:sldMk cId="0" sldId="263"/>
        </pc:sldMkLst>
        <pc:picChg chg="add mod">
          <ac:chgData name="Marek Pavlovský" userId="535b308c6cb3b1af" providerId="LiveId" clId="{96F93779-2FF6-462C-97A7-E57DF5641DBA}" dt="2020-03-22T20:10:17.659" v="27"/>
          <ac:picMkLst>
            <pc:docMk/>
            <pc:sldMk cId="0" sldId="263"/>
            <ac:picMk id="2" creationId="{24E94946-2A5D-4F5A-8756-AC87981C1DE2}"/>
          </ac:picMkLst>
        </pc:picChg>
      </pc:sldChg>
      <pc:sldChg chg="addSp modSp">
        <pc:chgData name="Marek Pavlovský" userId="535b308c6cb3b1af" providerId="LiveId" clId="{96F93779-2FF6-462C-97A7-E57DF5641DBA}" dt="2020-03-22T20:11:14.375" v="28"/>
        <pc:sldMkLst>
          <pc:docMk/>
          <pc:sldMk cId="0" sldId="264"/>
        </pc:sldMkLst>
        <pc:picChg chg="add mod">
          <ac:chgData name="Marek Pavlovský" userId="535b308c6cb3b1af" providerId="LiveId" clId="{96F93779-2FF6-462C-97A7-E57DF5641DBA}" dt="2020-03-22T20:11:14.375" v="28"/>
          <ac:picMkLst>
            <pc:docMk/>
            <pc:sldMk cId="0" sldId="264"/>
            <ac:picMk id="2" creationId="{8997D5E0-9760-4B50-8ECC-CA022F06086A}"/>
          </ac:picMkLst>
        </pc:picChg>
      </pc:sldChg>
      <pc:sldChg chg="addSp modSp">
        <pc:chgData name="Marek Pavlovský" userId="535b308c6cb3b1af" providerId="LiveId" clId="{96F93779-2FF6-462C-97A7-E57DF5641DBA}" dt="2020-03-22T20:12:22.995" v="29"/>
        <pc:sldMkLst>
          <pc:docMk/>
          <pc:sldMk cId="0" sldId="265"/>
        </pc:sldMkLst>
        <pc:picChg chg="add mod">
          <ac:chgData name="Marek Pavlovský" userId="535b308c6cb3b1af" providerId="LiveId" clId="{96F93779-2FF6-462C-97A7-E57DF5641DBA}" dt="2020-03-22T20:12:22.995" v="29"/>
          <ac:picMkLst>
            <pc:docMk/>
            <pc:sldMk cId="0" sldId="265"/>
            <ac:picMk id="2" creationId="{6389B9EE-7EFF-4BD8-9DD8-5B9663901086}"/>
          </ac:picMkLst>
        </pc:picChg>
      </pc:sldChg>
      <pc:sldChg chg="addSp modSp">
        <pc:chgData name="Marek Pavlovský" userId="535b308c6cb3b1af" providerId="LiveId" clId="{96F93779-2FF6-462C-97A7-E57DF5641DBA}" dt="2020-03-22T20:13:31.986" v="30"/>
        <pc:sldMkLst>
          <pc:docMk/>
          <pc:sldMk cId="0" sldId="266"/>
        </pc:sldMkLst>
        <pc:picChg chg="add mod">
          <ac:chgData name="Marek Pavlovský" userId="535b308c6cb3b1af" providerId="LiveId" clId="{96F93779-2FF6-462C-97A7-E57DF5641DBA}" dt="2020-03-22T20:13:31.986" v="30"/>
          <ac:picMkLst>
            <pc:docMk/>
            <pc:sldMk cId="0" sldId="266"/>
            <ac:picMk id="2" creationId="{A909D6EC-03CB-408C-A055-4E908BF35959}"/>
          </ac:picMkLst>
        </pc:picChg>
      </pc:sldChg>
      <pc:sldChg chg="addSp modSp">
        <pc:chgData name="Marek Pavlovský" userId="535b308c6cb3b1af" providerId="LiveId" clId="{96F93779-2FF6-462C-97A7-E57DF5641DBA}" dt="2020-03-22T20:14:35.191" v="31"/>
        <pc:sldMkLst>
          <pc:docMk/>
          <pc:sldMk cId="0" sldId="267"/>
        </pc:sldMkLst>
        <pc:picChg chg="add mod">
          <ac:chgData name="Marek Pavlovský" userId="535b308c6cb3b1af" providerId="LiveId" clId="{96F93779-2FF6-462C-97A7-E57DF5641DBA}" dt="2020-03-22T20:14:35.191" v="31"/>
          <ac:picMkLst>
            <pc:docMk/>
            <pc:sldMk cId="0" sldId="267"/>
            <ac:picMk id="2" creationId="{3EFE7BF0-B17D-4E91-8F10-359FA1BFF62A}"/>
          </ac:picMkLst>
        </pc:picChg>
      </pc:sldChg>
      <pc:sldChg chg="addSp modSp">
        <pc:chgData name="Marek Pavlovský" userId="535b308c6cb3b1af" providerId="LiveId" clId="{96F93779-2FF6-462C-97A7-E57DF5641DBA}" dt="2020-03-22T20:15:57.748" v="32"/>
        <pc:sldMkLst>
          <pc:docMk/>
          <pc:sldMk cId="0" sldId="268"/>
        </pc:sldMkLst>
        <pc:picChg chg="add mod">
          <ac:chgData name="Marek Pavlovský" userId="535b308c6cb3b1af" providerId="LiveId" clId="{96F93779-2FF6-462C-97A7-E57DF5641DBA}" dt="2020-03-22T20:15:57.748" v="32"/>
          <ac:picMkLst>
            <pc:docMk/>
            <pc:sldMk cId="0" sldId="268"/>
            <ac:picMk id="2" creationId="{9FE07B8C-C5B7-45E2-A173-934E77A44E45}"/>
          </ac:picMkLst>
        </pc:picChg>
      </pc:sldChg>
      <pc:sldChg chg="addSp modSp">
        <pc:chgData name="Marek Pavlovský" userId="535b308c6cb3b1af" providerId="LiveId" clId="{96F93779-2FF6-462C-97A7-E57DF5641DBA}" dt="2020-03-22T20:17:21.732" v="33"/>
        <pc:sldMkLst>
          <pc:docMk/>
          <pc:sldMk cId="0" sldId="269"/>
        </pc:sldMkLst>
        <pc:picChg chg="add mod">
          <ac:chgData name="Marek Pavlovský" userId="535b308c6cb3b1af" providerId="LiveId" clId="{96F93779-2FF6-462C-97A7-E57DF5641DBA}" dt="2020-03-22T20:17:21.732" v="33"/>
          <ac:picMkLst>
            <pc:docMk/>
            <pc:sldMk cId="0" sldId="269"/>
            <ac:picMk id="2" creationId="{37E5C869-32B9-4C64-92AB-AFC7101E5A03}"/>
          </ac:picMkLst>
        </pc:picChg>
      </pc:sldChg>
      <pc:sldChg chg="del">
        <pc:chgData name="Marek Pavlovský" userId="535b308c6cb3b1af" providerId="LiveId" clId="{96F93779-2FF6-462C-97A7-E57DF5641DBA}" dt="2020-03-22T20:17:42.134" v="34" actId="47"/>
        <pc:sldMkLst>
          <pc:docMk/>
          <pc:sldMk cId="0" sldId="270"/>
        </pc:sldMkLst>
      </pc:sldChg>
      <pc:sldChg chg="del">
        <pc:chgData name="Marek Pavlovský" userId="535b308c6cb3b1af" providerId="LiveId" clId="{96F93779-2FF6-462C-97A7-E57DF5641DBA}" dt="2020-03-22T20:17:42.134" v="34" actId="47"/>
        <pc:sldMkLst>
          <pc:docMk/>
          <pc:sldMk cId="0" sldId="271"/>
        </pc:sldMkLst>
      </pc:sldChg>
      <pc:sldChg chg="del">
        <pc:chgData name="Marek Pavlovský" userId="535b308c6cb3b1af" providerId="LiveId" clId="{96F93779-2FF6-462C-97A7-E57DF5641DBA}" dt="2020-03-22T20:17:42.134" v="34" actId="47"/>
        <pc:sldMkLst>
          <pc:docMk/>
          <pc:sldMk cId="0" sldId="272"/>
        </pc:sldMkLst>
      </pc:sldChg>
      <pc:sldChg chg="del">
        <pc:chgData name="Marek Pavlovský" userId="535b308c6cb3b1af" providerId="LiveId" clId="{96F93779-2FF6-462C-97A7-E57DF5641DBA}" dt="2020-03-22T20:17:42.134" v="34" actId="47"/>
        <pc:sldMkLst>
          <pc:docMk/>
          <pc:sldMk cId="0" sldId="273"/>
        </pc:sldMkLst>
      </pc:sldChg>
      <pc:sldChg chg="del">
        <pc:chgData name="Marek Pavlovský" userId="535b308c6cb3b1af" providerId="LiveId" clId="{96F93779-2FF6-462C-97A7-E57DF5641DBA}" dt="2020-03-22T20:17:45.446" v="37" actId="47"/>
        <pc:sldMkLst>
          <pc:docMk/>
          <pc:sldMk cId="0" sldId="274"/>
        </pc:sldMkLst>
      </pc:sldChg>
      <pc:sldChg chg="del">
        <pc:chgData name="Marek Pavlovský" userId="535b308c6cb3b1af" providerId="LiveId" clId="{96F93779-2FF6-462C-97A7-E57DF5641DBA}" dt="2020-03-22T20:17:45.446" v="37" actId="47"/>
        <pc:sldMkLst>
          <pc:docMk/>
          <pc:sldMk cId="0" sldId="275"/>
        </pc:sldMkLst>
      </pc:sldChg>
      <pc:sldChg chg="del">
        <pc:chgData name="Marek Pavlovský" userId="535b308c6cb3b1af" providerId="LiveId" clId="{96F93779-2FF6-462C-97A7-E57DF5641DBA}" dt="2020-03-22T20:17:45.446" v="37" actId="47"/>
        <pc:sldMkLst>
          <pc:docMk/>
          <pc:sldMk cId="0" sldId="276"/>
        </pc:sldMkLst>
      </pc:sldChg>
      <pc:sldChg chg="del">
        <pc:chgData name="Marek Pavlovský" userId="535b308c6cb3b1af" providerId="LiveId" clId="{96F93779-2FF6-462C-97A7-E57DF5641DBA}" dt="2020-03-22T20:17:45.446" v="37" actId="47"/>
        <pc:sldMkLst>
          <pc:docMk/>
          <pc:sldMk cId="0" sldId="277"/>
        </pc:sldMkLst>
      </pc:sldChg>
      <pc:sldChg chg="del">
        <pc:chgData name="Marek Pavlovský" userId="535b308c6cb3b1af" providerId="LiveId" clId="{96F93779-2FF6-462C-97A7-E57DF5641DBA}" dt="2020-03-22T20:17:47.154" v="38" actId="47"/>
        <pc:sldMkLst>
          <pc:docMk/>
          <pc:sldMk cId="0" sldId="278"/>
        </pc:sldMkLst>
      </pc:sldChg>
      <pc:sldChg chg="del">
        <pc:chgData name="Marek Pavlovský" userId="535b308c6cb3b1af" providerId="LiveId" clId="{96F93779-2FF6-462C-97A7-E57DF5641DBA}" dt="2020-03-22T20:17:47.154" v="38" actId="47"/>
        <pc:sldMkLst>
          <pc:docMk/>
          <pc:sldMk cId="0" sldId="279"/>
        </pc:sldMkLst>
      </pc:sldChg>
      <pc:sldChg chg="del">
        <pc:chgData name="Marek Pavlovský" userId="535b308c6cb3b1af" providerId="LiveId" clId="{96F93779-2FF6-462C-97A7-E57DF5641DBA}" dt="2020-03-22T20:17:50.489" v="39" actId="47"/>
        <pc:sldMkLst>
          <pc:docMk/>
          <pc:sldMk cId="0" sldId="280"/>
        </pc:sldMkLst>
      </pc:sldChg>
      <pc:sldChg chg="del">
        <pc:chgData name="Marek Pavlovský" userId="535b308c6cb3b1af" providerId="LiveId" clId="{96F93779-2FF6-462C-97A7-E57DF5641DBA}" dt="2020-03-22T20:17:50.489" v="39" actId="47"/>
        <pc:sldMkLst>
          <pc:docMk/>
          <pc:sldMk cId="0" sldId="281"/>
        </pc:sldMkLst>
      </pc:sldChg>
      <pc:sldChg chg="del">
        <pc:chgData name="Marek Pavlovský" userId="535b308c6cb3b1af" providerId="LiveId" clId="{96F93779-2FF6-462C-97A7-E57DF5641DBA}" dt="2020-03-22T20:17:50.489" v="39" actId="47"/>
        <pc:sldMkLst>
          <pc:docMk/>
          <pc:sldMk cId="0" sldId="282"/>
        </pc:sldMkLst>
      </pc:sldChg>
      <pc:sldChg chg="addSp modSp mod">
        <pc:chgData name="Marek Pavlovský" userId="535b308c6cb3b1af" providerId="LiveId" clId="{96F93779-2FF6-462C-97A7-E57DF5641DBA}" dt="2020-03-22T20:29:38.605" v="209"/>
        <pc:sldMkLst>
          <pc:docMk/>
          <pc:sldMk cId="0" sldId="283"/>
        </pc:sldMkLst>
        <pc:spChg chg="mod">
          <ac:chgData name="Marek Pavlovský" userId="535b308c6cb3b1af" providerId="LiveId" clId="{96F93779-2FF6-462C-97A7-E57DF5641DBA}" dt="2020-03-22T20:20:09.847" v="198" actId="20577"/>
          <ac:spMkLst>
            <pc:docMk/>
            <pc:sldMk cId="0" sldId="283"/>
            <ac:spMk id="264" creationId="{00000000-0000-0000-0000-000000000000}"/>
          </ac:spMkLst>
        </pc:spChg>
        <pc:picChg chg="add mod">
          <ac:chgData name="Marek Pavlovský" userId="535b308c6cb3b1af" providerId="LiveId" clId="{96F93779-2FF6-462C-97A7-E57DF5641DBA}" dt="2020-03-22T20:29:38.605" v="209"/>
          <ac:picMkLst>
            <pc:docMk/>
            <pc:sldMk cId="0" sldId="283"/>
            <ac:picMk id="2" creationId="{21F9B186-74F4-4BEB-94C8-BF2554B8F828}"/>
          </ac:picMkLst>
        </pc:picChg>
      </pc:sldChg>
      <pc:sldChg chg="addSp delSp modSp">
        <pc:chgData name="Marek Pavlovský" userId="535b308c6cb3b1af" providerId="LiveId" clId="{96F93779-2FF6-462C-97A7-E57DF5641DBA}" dt="2020-03-22T20:30:12.258" v="211"/>
        <pc:sldMkLst>
          <pc:docMk/>
          <pc:sldMk cId="0" sldId="284"/>
        </pc:sldMkLst>
        <pc:picChg chg="add del mod">
          <ac:chgData name="Marek Pavlovský" userId="535b308c6cb3b1af" providerId="LiveId" clId="{96F93779-2FF6-462C-97A7-E57DF5641DBA}" dt="2020-03-22T20:30:12.258" v="211"/>
          <ac:picMkLst>
            <pc:docMk/>
            <pc:sldMk cId="0" sldId="284"/>
            <ac:picMk id="2" creationId="{3D0996FD-CB1D-48AA-A574-8B3577EF81A4}"/>
          </ac:picMkLst>
        </pc:picChg>
        <pc:picChg chg="add mod">
          <ac:chgData name="Marek Pavlovský" userId="535b308c6cb3b1af" providerId="LiveId" clId="{96F93779-2FF6-462C-97A7-E57DF5641DBA}" dt="2020-03-22T20:30:12.258" v="211"/>
          <ac:picMkLst>
            <pc:docMk/>
            <pc:sldMk cId="0" sldId="284"/>
            <ac:picMk id="3" creationId="{62B4D496-434F-42EC-A21A-1283BDD26FA4}"/>
          </ac:picMkLst>
        </pc:picChg>
      </pc:sldChg>
    </pc:docChg>
  </pc:docChgLst>
  <pc:docChgLst>
    <pc:chgData name="Marek Pavlovský" userId="535b308c6cb3b1af" providerId="LiveId" clId="{335541B7-E58B-4D9A-8C6B-270F88FCFAF3}"/>
    <pc:docChg chg="custSel modSld">
      <pc:chgData name="Marek Pavlovský" userId="535b308c6cb3b1af" providerId="LiveId" clId="{335541B7-E58B-4D9A-8C6B-270F88FCFAF3}" dt="2020-03-22T18:31:40.844" v="1" actId="27636"/>
      <pc:docMkLst>
        <pc:docMk/>
      </pc:docMkLst>
      <pc:sldChg chg="modSp mod">
        <pc:chgData name="Marek Pavlovský" userId="535b308c6cb3b1af" providerId="LiveId" clId="{335541B7-E58B-4D9A-8C6B-270F88FCFAF3}" dt="2020-03-22T18:31:40.844" v="1" actId="27636"/>
        <pc:sldMkLst>
          <pc:docMk/>
          <pc:sldMk cId="0" sldId="257"/>
        </pc:sldMkLst>
        <pc:spChg chg="mod">
          <ac:chgData name="Marek Pavlovský" userId="535b308c6cb3b1af" providerId="LiveId" clId="{335541B7-E58B-4D9A-8C6B-270F88FCFAF3}" dt="2020-03-22T18:31:40.844" v="1" actId="27636"/>
          <ac:spMkLst>
            <pc:docMk/>
            <pc:sldMk cId="0" sldId="257"/>
            <ac:spMk id="9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AF295F7-C399-4FE8-93FA-EF0C1B5591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864DE9-E10E-4B82-B54E-D26288F0C3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2F3A-6B85-4432-80C1-036F55B12A4F}" type="datetimeFigureOut">
              <a:rPr lang="cs-CZ" smtClean="0"/>
              <a:t>22.3.2020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FC1473-29DB-451F-B168-7385A8D78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C4DC32-8225-48AE-BDE8-BC2FF4529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022C-5B18-4C1C-B48C-8D4957229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781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16a727f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16a727f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16a727c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16a727c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16a727c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16a727cc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16a727c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16a727c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16a727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16a727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16a727c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16a727c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16a727cc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16a727cc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Školení rozhodčích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závodní tratě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část XY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Brno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Březen 2020</a:t>
            </a:r>
            <a:endParaRPr/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B199D77B-2474-4845-854B-E539F2FCB8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5"/>
    </mc:Choice>
    <mc:Fallback>
      <p:transition spd="slow" advTm="6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16a727ff6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úkol</a:t>
            </a:r>
            <a:endParaRPr/>
          </a:p>
        </p:txBody>
      </p:sp>
      <p:sp>
        <p:nvSpPr>
          <p:cNvPr id="166" name="Google Shape;166;g816a727ff6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Pro svůj budoucí závod vymysli trať, pořadí obeplouvání značek.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Pokud umíš odhadnout časy a délky stoupaček..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37E5C869-32B9-4C64-92AB-AFC7101E5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1"/>
    </mc:Choice>
    <mc:Fallback xmlns="">
      <p:transition spd="slow" advTm="3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Shrnutí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Nyní bys měl umět vybrat vhodnou trať.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A připravit tu část plachetních směrnic, které se týká tratě.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21F9B186-74F4-4BEB-94C8-BF2554B8F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8"/>
    </mc:Choice>
    <mc:Fallback xmlns="">
      <p:transition spd="slow" advTm="10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Marek Pavlovský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+420 728 936 086, mpavlovsky17@gmail.com</a:t>
            </a:r>
            <a:endParaRPr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62B4D496-434F-42EC-A21A-1283BDD26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"/>
    </mc:Choice>
    <mc:Fallback xmlns="">
      <p:transition spd="slow" advTm="3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Obsah přednášky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Závodní trať</a:t>
            </a:r>
            <a:endParaRPr sz="2960" dirty="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D34A43B-27F7-4816-84CC-A03F8771B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9"/>
    </mc:Choice>
    <mc:Fallback>
      <p:transition spd="slow" advTm="4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Možné tratě (historie a současnost)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Trojúhelník – cíl nahoře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Trojúhelník – cíl dole (společně se startem)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Trapezoid (vnější a vnitřní okruh)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 err="1"/>
              <a:t>Windward</a:t>
            </a:r>
            <a:r>
              <a:rPr lang="cs-CZ" sz="2960" dirty="0"/>
              <a:t>/</a:t>
            </a:r>
            <a:r>
              <a:rPr lang="cs-CZ" sz="2960" dirty="0" err="1"/>
              <a:t>leeward</a:t>
            </a:r>
            <a:r>
              <a:rPr lang="cs-CZ" sz="2960" dirty="0"/>
              <a:t>: start/cíl pod bránou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W/L start a cíl samostatně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W/L start/cíl společný uprostřed stoupačky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Využít Bránu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Vložit offsetovou </a:t>
            </a:r>
            <a:r>
              <a:rPr lang="cs-CZ" sz="2960" dirty="0" err="1"/>
              <a:t>bojku</a:t>
            </a:r>
            <a:endParaRPr dirty="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1DFD0053-42B1-459D-BB1A-7E2A87702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7"/>
    </mc:Choice>
    <mc:Fallback xmlns="">
      <p:transition spd="slow" advTm="1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16a727cc7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Trojúhelník (před 20 lety)</a:t>
            </a:r>
            <a:endParaRPr dirty="0"/>
          </a:p>
        </p:txBody>
      </p:sp>
      <p:pic>
        <p:nvPicPr>
          <p:cNvPr id="127" name="Google Shape;127;g816a727cc7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800" y="1600200"/>
            <a:ext cx="3127375" cy="44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816a727cc7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3500" y="1600200"/>
            <a:ext cx="3344216" cy="44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24E94946-2A5D-4F5A-8756-AC87981C1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6"/>
    </mc:Choice>
    <mc:Fallback xmlns="">
      <p:transition spd="slow" advTm="24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16a727cc7_0_2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882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Trapezoid</a:t>
            </a:r>
            <a:endParaRPr dirty="0"/>
          </a:p>
        </p:txBody>
      </p:sp>
      <p:pic>
        <p:nvPicPr>
          <p:cNvPr id="134" name="Google Shape;134;g816a727cc7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9198" y="408086"/>
            <a:ext cx="3423875" cy="62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8997D5E0-9760-4B50-8ECC-CA022F060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1"/>
    </mc:Choice>
    <mc:Fallback xmlns="">
      <p:transition spd="slow" advTm="23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16a727cc7_0_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Windward/Leeward</a:t>
            </a:r>
            <a:endParaRPr/>
          </a:p>
        </p:txBody>
      </p:sp>
      <p:pic>
        <p:nvPicPr>
          <p:cNvPr id="140" name="Google Shape;140;g816a727cc7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525" y="1570038"/>
            <a:ext cx="3376466" cy="51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16a727cc7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5491" y="1570038"/>
            <a:ext cx="2578708" cy="51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6389B9EE-7EFF-4BD8-9DD8-5B9663901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9"/>
    </mc:Choice>
    <mc:Fallback xmlns="">
      <p:transition spd="slow" advTm="3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16a727ff6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Offset (omezovací návětrnná)</a:t>
            </a:r>
            <a:endParaRPr/>
          </a:p>
        </p:txBody>
      </p:sp>
      <p:pic>
        <p:nvPicPr>
          <p:cNvPr id="147" name="Google Shape;147;g816a727ff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0925" y="1417638"/>
            <a:ext cx="4040949" cy="51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A909D6EC-03CB-408C-A055-4E908BF35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3"/>
    </mc:Choice>
    <mc:Fallback xmlns="">
      <p:transition spd="slow" advTm="22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6a727cc7_0_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Brána (Vrata, Gate)</a:t>
            </a:r>
            <a:endParaRPr/>
          </a:p>
        </p:txBody>
      </p:sp>
      <p:pic>
        <p:nvPicPr>
          <p:cNvPr id="153" name="Google Shape;153;g816a727cc7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050" y="1862463"/>
            <a:ext cx="5562600" cy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3EFE7BF0-B17D-4E91-8F10-359FA1BFF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86"/>
    </mc:Choice>
    <mc:Fallback xmlns="">
      <p:transition spd="slow" advTm="3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16a727cc7_0_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dlouhou stoupačku?</a:t>
            </a:r>
            <a:endParaRPr/>
          </a:p>
        </p:txBody>
      </p:sp>
      <p:sp>
        <p:nvSpPr>
          <p:cNvPr id="159" name="Google Shape;159;g816a727cc7_0_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Předpokládaná délka rozjížďky?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VMG lodí (ze zkušenosti nebo z tabulek)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Délka stoupačky pro různé síly větru</a:t>
            </a:r>
            <a:endParaRPr/>
          </a:p>
        </p:txBody>
      </p:sp>
      <p:graphicFrame>
        <p:nvGraphicFramePr>
          <p:cNvPr id="160" name="Google Shape;160;g816a727cc7_0_41"/>
          <p:cNvGraphicFramePr/>
          <p:nvPr/>
        </p:nvGraphicFramePr>
        <p:xfrm>
          <a:off x="952500" y="4000750"/>
          <a:ext cx="7239000" cy="1097220"/>
        </p:xfrm>
        <a:graphic>
          <a:graphicData uri="http://schemas.openxmlformats.org/drawingml/2006/table">
            <a:tbl>
              <a:tblPr>
                <a:noFill/>
                <a:tableStyleId>{C09F66F1-856C-42D8-93B9-0BE32B1306AD}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2 m/s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4 m/s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8 m/s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700 m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950 m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/>
                        <a:t>1.200 m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FE07B8C-C5B7-45E2-A173-934E77A44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3"/>
    </mc:Choice>
    <mc:Fallback xmlns="">
      <p:transition spd="slow" advTm="3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190</Words>
  <Application>Microsoft Office PowerPoint</Application>
  <PresentationFormat>Předvádění na obrazovce (4:3)</PresentationFormat>
  <Paragraphs>40</Paragraphs>
  <Slides>12</Slides>
  <Notes>12</Notes>
  <HiddenSlides>0</HiddenSlides>
  <MMClips>12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Školení rozhodčích závodní tratě část XY</vt:lpstr>
      <vt:lpstr>Obsah přednášky</vt:lpstr>
      <vt:lpstr>Možné tratě (historie a současnost)</vt:lpstr>
      <vt:lpstr>Trojúhelník (před 20 lety)</vt:lpstr>
      <vt:lpstr>Trapezoid</vt:lpstr>
      <vt:lpstr>Windward/Leeward</vt:lpstr>
      <vt:lpstr>Offset (omezovací návětrnná)</vt:lpstr>
      <vt:lpstr>Brána (Vrata, Gate)</vt:lpstr>
      <vt:lpstr>Jak dlouhou stoupačku?</vt:lpstr>
      <vt:lpstr>úkol</vt:lpstr>
      <vt:lpstr>Shrnutí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rozhodčích závodní trať a průběh závodu  část 3</dc:title>
  <dc:creator>Marek Pavlovský</dc:creator>
  <cp:lastModifiedBy>Marek Pavlovský</cp:lastModifiedBy>
  <cp:revision>1</cp:revision>
  <dcterms:created xsi:type="dcterms:W3CDTF">2017-02-17T18:57:49Z</dcterms:created>
  <dcterms:modified xsi:type="dcterms:W3CDTF">2020-03-22T21:09:04Z</dcterms:modified>
</cp:coreProperties>
</file>