
<file path=[Content_Types].xml><?xml version="1.0" encoding="utf-8"?>
<Types xmlns="http://schemas.openxmlformats.org/package/2006/content-types"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71" r:id="rId5"/>
    <p:sldId id="272" r:id="rId6"/>
    <p:sldId id="274" r:id="rId7"/>
    <p:sldId id="273" r:id="rId8"/>
    <p:sldId id="283" r:id="rId9"/>
    <p:sldId id="28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úvod" id="{26F16F47-425F-4DED-8C25-4048C1044865}">
          <p14:sldIdLst>
            <p14:sldId id="256"/>
            <p14:sldId id="257"/>
          </p14:sldIdLst>
        </p14:section>
        <p14:section name="Startovní procedura" id="{20A735F7-078F-49F5-A8F3-2D1BB32524DB}">
          <p14:sldIdLst>
            <p14:sldId id="270"/>
            <p14:sldId id="271"/>
            <p14:sldId id="272"/>
            <p14:sldId id="274"/>
            <p14:sldId id="273"/>
          </p14:sldIdLst>
        </p14:section>
        <p14:section name="Závěr" id="{2067B9BC-8F25-4352-8BF9-465FE5C9F13E}">
          <p14:sldIdLst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kIBNxiJD8SSwWsrfxc5dtx8Kl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F2ABD-F5FA-427D-9811-4B51C154840F}" v="10" dt="2020-03-22T21:27:54.991"/>
  </p1510:revLst>
</p1510:revInfo>
</file>

<file path=ppt/tableStyles.xml><?xml version="1.0" encoding="utf-8"?>
<a:tblStyleLst xmlns:a="http://schemas.openxmlformats.org/drawingml/2006/main" def="{C09F66F1-856C-42D8-93B9-0BE32B1306AD}">
  <a:tblStyle styleId="{C09F66F1-856C-42D8-93B9-0BE32B1306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Pavlovský" userId="535b308c6cb3b1af" providerId="LiveId" clId="{335541B7-E58B-4D9A-8C6B-270F88FCFAF3}"/>
    <pc:docChg chg="custSel modSld">
      <pc:chgData name="Marek Pavlovský" userId="535b308c6cb3b1af" providerId="LiveId" clId="{335541B7-E58B-4D9A-8C6B-270F88FCFAF3}" dt="2020-03-22T18:31:40.844" v="1" actId="27636"/>
      <pc:docMkLst>
        <pc:docMk/>
      </pc:docMkLst>
      <pc:sldChg chg="modSp mod">
        <pc:chgData name="Marek Pavlovský" userId="535b308c6cb3b1af" providerId="LiveId" clId="{335541B7-E58B-4D9A-8C6B-270F88FCFAF3}" dt="2020-03-22T18:31:40.844" v="1" actId="27636"/>
        <pc:sldMkLst>
          <pc:docMk/>
          <pc:sldMk cId="0" sldId="257"/>
        </pc:sldMkLst>
        <pc:spChg chg="mod">
          <ac:chgData name="Marek Pavlovský" userId="535b308c6cb3b1af" providerId="LiveId" clId="{335541B7-E58B-4D9A-8C6B-270F88FCFAF3}" dt="2020-03-22T18:31:40.844" v="1" actId="27636"/>
          <ac:spMkLst>
            <pc:docMk/>
            <pc:sldMk cId="0" sldId="257"/>
            <ac:spMk id="91" creationId="{00000000-0000-0000-0000-000000000000}"/>
          </ac:spMkLst>
        </pc:spChg>
      </pc:sldChg>
    </pc:docChg>
  </pc:docChgLst>
  <pc:docChgLst>
    <pc:chgData name="Marek Pavlovský" userId="535b308c6cb3b1af" providerId="LiveId" clId="{69AF2ABD-F5FA-427D-9811-4B51C154840F}"/>
    <pc:docChg chg="undo custSel addSld delSld modSld sldOrd addSection modSection">
      <pc:chgData name="Marek Pavlovský" userId="535b308c6cb3b1af" providerId="LiveId" clId="{69AF2ABD-F5FA-427D-9811-4B51C154840F}" dt="2020-03-22T21:27:54.991" v="594"/>
      <pc:docMkLst>
        <pc:docMk/>
      </pc:docMkLst>
      <pc:sldChg chg="addSp modSp mod">
        <pc:chgData name="Marek Pavlovský" userId="535b308c6cb3b1af" providerId="LiveId" clId="{69AF2ABD-F5FA-427D-9811-4B51C154840F}" dt="2020-03-22T21:27:34.451" v="593"/>
        <pc:sldMkLst>
          <pc:docMk/>
          <pc:sldMk cId="0" sldId="256"/>
        </pc:sldMkLst>
        <pc:spChg chg="mod">
          <ac:chgData name="Marek Pavlovský" userId="535b308c6cb3b1af" providerId="LiveId" clId="{69AF2ABD-F5FA-427D-9811-4B51C154840F}" dt="2020-03-22T20:41:14.220" v="27" actId="20577"/>
          <ac:spMkLst>
            <pc:docMk/>
            <pc:sldMk cId="0" sldId="256"/>
            <ac:spMk id="84" creationId="{00000000-0000-0000-0000-000000000000}"/>
          </ac:spMkLst>
        </pc:spChg>
        <pc:picChg chg="add mod">
          <ac:chgData name="Marek Pavlovský" userId="535b308c6cb3b1af" providerId="LiveId" clId="{69AF2ABD-F5FA-427D-9811-4B51C154840F}" dt="2020-03-22T21:27:34.451" v="593"/>
          <ac:picMkLst>
            <pc:docMk/>
            <pc:sldMk cId="0" sldId="256"/>
            <ac:picMk id="2" creationId="{99773A23-D1D2-4939-8249-C6B08915B8CE}"/>
          </ac:picMkLst>
        </pc:picChg>
      </pc:sldChg>
      <pc:sldChg chg="addSp delSp modSp mod">
        <pc:chgData name="Marek Pavlovský" userId="535b308c6cb3b1af" providerId="LiveId" clId="{69AF2ABD-F5FA-427D-9811-4B51C154840F}" dt="2020-03-22T21:27:54.991" v="594"/>
        <pc:sldMkLst>
          <pc:docMk/>
          <pc:sldMk cId="0" sldId="257"/>
        </pc:sldMkLst>
        <pc:spChg chg="mod">
          <ac:chgData name="Marek Pavlovský" userId="535b308c6cb3b1af" providerId="LiveId" clId="{69AF2ABD-F5FA-427D-9811-4B51C154840F}" dt="2020-03-22T20:41:06.880" v="25" actId="20577"/>
          <ac:spMkLst>
            <pc:docMk/>
            <pc:sldMk cId="0" sldId="257"/>
            <ac:spMk id="91" creationId="{00000000-0000-0000-0000-000000000000}"/>
          </ac:spMkLst>
        </pc:spChg>
        <pc:picChg chg="add del mod">
          <ac:chgData name="Marek Pavlovský" userId="535b308c6cb3b1af" providerId="LiveId" clId="{69AF2ABD-F5FA-427D-9811-4B51C154840F}" dt="2020-03-22T21:27:54.991" v="594"/>
          <ac:picMkLst>
            <pc:docMk/>
            <pc:sldMk cId="0" sldId="257"/>
            <ac:picMk id="2" creationId="{14259DB6-3D35-4D04-9B27-A66740ACD3E6}"/>
          </ac:picMkLst>
        </pc:picChg>
        <pc:picChg chg="add mod">
          <ac:chgData name="Marek Pavlovský" userId="535b308c6cb3b1af" providerId="LiveId" clId="{69AF2ABD-F5FA-427D-9811-4B51C154840F}" dt="2020-03-22T21:27:54.991" v="594"/>
          <ac:picMkLst>
            <pc:docMk/>
            <pc:sldMk cId="0" sldId="257"/>
            <ac:picMk id="3" creationId="{A099067B-19ED-465B-A6D9-7C9A91571164}"/>
          </ac:picMkLst>
        </pc:picChg>
      </pc:sldChg>
      <pc:sldChg chg="del">
        <pc:chgData name="Marek Pavlovský" userId="535b308c6cb3b1af" providerId="LiveId" clId="{69AF2ABD-F5FA-427D-9811-4B51C154840F}" dt="2020-03-22T20:41:29.281" v="30" actId="47"/>
        <pc:sldMkLst>
          <pc:docMk/>
          <pc:sldMk cId="0" sldId="258"/>
        </pc:sldMkLst>
      </pc:sldChg>
      <pc:sldChg chg="del">
        <pc:chgData name="Marek Pavlovský" userId="535b308c6cb3b1af" providerId="LiveId" clId="{69AF2ABD-F5FA-427D-9811-4B51C154840F}" dt="2020-03-22T20:41:30.258" v="31" actId="47"/>
        <pc:sldMkLst>
          <pc:docMk/>
          <pc:sldMk cId="0" sldId="259"/>
        </pc:sldMkLst>
      </pc:sldChg>
      <pc:sldChg chg="del">
        <pc:chgData name="Marek Pavlovský" userId="535b308c6cb3b1af" providerId="LiveId" clId="{69AF2ABD-F5FA-427D-9811-4B51C154840F}" dt="2020-03-22T20:41:31.088" v="32" actId="47"/>
        <pc:sldMkLst>
          <pc:docMk/>
          <pc:sldMk cId="0" sldId="260"/>
        </pc:sldMkLst>
      </pc:sldChg>
      <pc:sldChg chg="del">
        <pc:chgData name="Marek Pavlovský" userId="535b308c6cb3b1af" providerId="LiveId" clId="{69AF2ABD-F5FA-427D-9811-4B51C154840F}" dt="2020-03-22T20:41:32.566" v="33" actId="47"/>
        <pc:sldMkLst>
          <pc:docMk/>
          <pc:sldMk cId="0" sldId="261"/>
        </pc:sldMkLst>
      </pc:sldChg>
      <pc:sldChg chg="del">
        <pc:chgData name="Marek Pavlovský" userId="535b308c6cb3b1af" providerId="LiveId" clId="{69AF2ABD-F5FA-427D-9811-4B51C154840F}" dt="2020-03-22T20:41:33.758" v="34" actId="47"/>
        <pc:sldMkLst>
          <pc:docMk/>
          <pc:sldMk cId="0" sldId="262"/>
        </pc:sldMkLst>
      </pc:sldChg>
      <pc:sldChg chg="del">
        <pc:chgData name="Marek Pavlovský" userId="535b308c6cb3b1af" providerId="LiveId" clId="{69AF2ABD-F5FA-427D-9811-4B51C154840F}" dt="2020-03-22T20:41:34.303" v="35" actId="47"/>
        <pc:sldMkLst>
          <pc:docMk/>
          <pc:sldMk cId="0" sldId="263"/>
        </pc:sldMkLst>
      </pc:sldChg>
      <pc:sldChg chg="del">
        <pc:chgData name="Marek Pavlovský" userId="535b308c6cb3b1af" providerId="LiveId" clId="{69AF2ABD-F5FA-427D-9811-4B51C154840F}" dt="2020-03-22T20:41:34.772" v="36" actId="47"/>
        <pc:sldMkLst>
          <pc:docMk/>
          <pc:sldMk cId="0" sldId="264"/>
        </pc:sldMkLst>
      </pc:sldChg>
      <pc:sldChg chg="del">
        <pc:chgData name="Marek Pavlovský" userId="535b308c6cb3b1af" providerId="LiveId" clId="{69AF2ABD-F5FA-427D-9811-4B51C154840F}" dt="2020-03-22T20:41:35.316" v="37" actId="47"/>
        <pc:sldMkLst>
          <pc:docMk/>
          <pc:sldMk cId="0" sldId="265"/>
        </pc:sldMkLst>
      </pc:sldChg>
      <pc:sldChg chg="del">
        <pc:chgData name="Marek Pavlovský" userId="535b308c6cb3b1af" providerId="LiveId" clId="{69AF2ABD-F5FA-427D-9811-4B51C154840F}" dt="2020-03-22T20:41:35.839" v="38" actId="47"/>
        <pc:sldMkLst>
          <pc:docMk/>
          <pc:sldMk cId="0" sldId="266"/>
        </pc:sldMkLst>
      </pc:sldChg>
      <pc:sldChg chg="del">
        <pc:chgData name="Marek Pavlovský" userId="535b308c6cb3b1af" providerId="LiveId" clId="{69AF2ABD-F5FA-427D-9811-4B51C154840F}" dt="2020-03-22T20:41:36.352" v="39" actId="47"/>
        <pc:sldMkLst>
          <pc:docMk/>
          <pc:sldMk cId="0" sldId="267"/>
        </pc:sldMkLst>
      </pc:sldChg>
      <pc:sldChg chg="del">
        <pc:chgData name="Marek Pavlovský" userId="535b308c6cb3b1af" providerId="LiveId" clId="{69AF2ABD-F5FA-427D-9811-4B51C154840F}" dt="2020-03-22T20:41:37.392" v="40" actId="47"/>
        <pc:sldMkLst>
          <pc:docMk/>
          <pc:sldMk cId="0" sldId="268"/>
        </pc:sldMkLst>
      </pc:sldChg>
      <pc:sldChg chg="del">
        <pc:chgData name="Marek Pavlovský" userId="535b308c6cb3b1af" providerId="LiveId" clId="{69AF2ABD-F5FA-427D-9811-4B51C154840F}" dt="2020-03-22T20:41:38.382" v="41" actId="47"/>
        <pc:sldMkLst>
          <pc:docMk/>
          <pc:sldMk cId="0" sldId="269"/>
        </pc:sldMkLst>
      </pc:sldChg>
      <pc:sldChg chg="addSp modSp">
        <pc:chgData name="Marek Pavlovský" userId="535b308c6cb3b1af" providerId="LiveId" clId="{69AF2ABD-F5FA-427D-9811-4B51C154840F}" dt="2020-03-22T20:51:10.183" v="586"/>
        <pc:sldMkLst>
          <pc:docMk/>
          <pc:sldMk cId="0" sldId="270"/>
        </pc:sldMkLst>
        <pc:picChg chg="add mod">
          <ac:chgData name="Marek Pavlovský" userId="535b308c6cb3b1af" providerId="LiveId" clId="{69AF2ABD-F5FA-427D-9811-4B51C154840F}" dt="2020-03-22T20:51:10.183" v="586"/>
          <ac:picMkLst>
            <pc:docMk/>
            <pc:sldMk cId="0" sldId="270"/>
            <ac:picMk id="2" creationId="{5E486F4E-9CF1-474F-9EDF-D50E21981924}"/>
          </ac:picMkLst>
        </pc:picChg>
      </pc:sldChg>
      <pc:sldChg chg="addSp modSp">
        <pc:chgData name="Marek Pavlovský" userId="535b308c6cb3b1af" providerId="LiveId" clId="{69AF2ABD-F5FA-427D-9811-4B51C154840F}" dt="2020-03-22T20:51:39.865" v="587"/>
        <pc:sldMkLst>
          <pc:docMk/>
          <pc:sldMk cId="0" sldId="271"/>
        </pc:sldMkLst>
        <pc:picChg chg="add mod">
          <ac:chgData name="Marek Pavlovský" userId="535b308c6cb3b1af" providerId="LiveId" clId="{69AF2ABD-F5FA-427D-9811-4B51C154840F}" dt="2020-03-22T20:51:39.865" v="587"/>
          <ac:picMkLst>
            <pc:docMk/>
            <pc:sldMk cId="0" sldId="271"/>
            <ac:picMk id="2" creationId="{066FFFF9-D32A-47BC-879B-0DD106CE01AC}"/>
          </ac:picMkLst>
        </pc:picChg>
      </pc:sldChg>
      <pc:sldChg chg="addSp modSp">
        <pc:chgData name="Marek Pavlovský" userId="535b308c6cb3b1af" providerId="LiveId" clId="{69AF2ABD-F5FA-427D-9811-4B51C154840F}" dt="2020-03-22T20:53:04.907" v="588"/>
        <pc:sldMkLst>
          <pc:docMk/>
          <pc:sldMk cId="0" sldId="272"/>
        </pc:sldMkLst>
        <pc:picChg chg="add mod">
          <ac:chgData name="Marek Pavlovský" userId="535b308c6cb3b1af" providerId="LiveId" clId="{69AF2ABD-F5FA-427D-9811-4B51C154840F}" dt="2020-03-22T20:53:04.907" v="588"/>
          <ac:picMkLst>
            <pc:docMk/>
            <pc:sldMk cId="0" sldId="272"/>
            <ac:picMk id="2" creationId="{8D32FE71-4BDD-47A6-9E24-C469C1FBC84B}"/>
          </ac:picMkLst>
        </pc:picChg>
      </pc:sldChg>
      <pc:sldChg chg="addSp modSp">
        <pc:chgData name="Marek Pavlovský" userId="535b308c6cb3b1af" providerId="LiveId" clId="{69AF2ABD-F5FA-427D-9811-4B51C154840F}" dt="2020-03-22T20:57:14.050" v="590"/>
        <pc:sldMkLst>
          <pc:docMk/>
          <pc:sldMk cId="0" sldId="273"/>
        </pc:sldMkLst>
        <pc:picChg chg="add mod">
          <ac:chgData name="Marek Pavlovský" userId="535b308c6cb3b1af" providerId="LiveId" clId="{69AF2ABD-F5FA-427D-9811-4B51C154840F}" dt="2020-03-22T20:57:14.050" v="590"/>
          <ac:picMkLst>
            <pc:docMk/>
            <pc:sldMk cId="0" sldId="273"/>
            <ac:picMk id="2" creationId="{A0448D39-CAB4-4AB0-B2FC-CDCDCF7DDFEF}"/>
          </ac:picMkLst>
        </pc:picChg>
      </pc:sldChg>
      <pc:sldChg chg="addSp delSp modSp add del mod ord">
        <pc:chgData name="Marek Pavlovský" userId="535b308c6cb3b1af" providerId="LiveId" clId="{69AF2ABD-F5FA-427D-9811-4B51C154840F}" dt="2020-03-22T20:55:29.287" v="589"/>
        <pc:sldMkLst>
          <pc:docMk/>
          <pc:sldMk cId="0" sldId="274"/>
        </pc:sldMkLst>
        <pc:spChg chg="mod">
          <ac:chgData name="Marek Pavlovský" userId="535b308c6cb3b1af" providerId="LiveId" clId="{69AF2ABD-F5FA-427D-9811-4B51C154840F}" dt="2020-03-22T20:46:48.823" v="455" actId="6549"/>
          <ac:spMkLst>
            <pc:docMk/>
            <pc:sldMk cId="0" sldId="274"/>
            <ac:spMk id="202" creationId="{00000000-0000-0000-0000-000000000000}"/>
          </ac:spMkLst>
        </pc:spChg>
        <pc:spChg chg="mod">
          <ac:chgData name="Marek Pavlovský" userId="535b308c6cb3b1af" providerId="LiveId" clId="{69AF2ABD-F5FA-427D-9811-4B51C154840F}" dt="2020-03-22T20:46:46.086" v="453" actId="14100"/>
          <ac:spMkLst>
            <pc:docMk/>
            <pc:sldMk cId="0" sldId="274"/>
            <ac:spMk id="203" creationId="{00000000-0000-0000-0000-000000000000}"/>
          </ac:spMkLst>
        </pc:spChg>
        <pc:picChg chg="add mod">
          <ac:chgData name="Marek Pavlovský" userId="535b308c6cb3b1af" providerId="LiveId" clId="{69AF2ABD-F5FA-427D-9811-4B51C154840F}" dt="2020-03-22T20:55:29.287" v="589"/>
          <ac:picMkLst>
            <pc:docMk/>
            <pc:sldMk cId="0" sldId="274"/>
            <ac:picMk id="2" creationId="{0CDAC63A-5380-4CFB-BF22-9AB17C8E3B4E}"/>
          </ac:picMkLst>
        </pc:picChg>
        <pc:picChg chg="mod">
          <ac:chgData name="Marek Pavlovský" userId="535b308c6cb3b1af" providerId="LiveId" clId="{69AF2ABD-F5FA-427D-9811-4B51C154840F}" dt="2020-03-22T20:44:27.725" v="155" actId="1076"/>
          <ac:picMkLst>
            <pc:docMk/>
            <pc:sldMk cId="0" sldId="274"/>
            <ac:picMk id="205" creationId="{00000000-0000-0000-0000-000000000000}"/>
          </ac:picMkLst>
        </pc:picChg>
        <pc:picChg chg="del">
          <ac:chgData name="Marek Pavlovský" userId="535b308c6cb3b1af" providerId="LiveId" clId="{69AF2ABD-F5FA-427D-9811-4B51C154840F}" dt="2020-03-22T20:44:22.430" v="153" actId="478"/>
          <ac:picMkLst>
            <pc:docMk/>
            <pc:sldMk cId="0" sldId="274"/>
            <ac:picMk id="206" creationId="{00000000-0000-0000-0000-000000000000}"/>
          </ac:picMkLst>
        </pc:picChg>
        <pc:picChg chg="del">
          <ac:chgData name="Marek Pavlovský" userId="535b308c6cb3b1af" providerId="LiveId" clId="{69AF2ABD-F5FA-427D-9811-4B51C154840F}" dt="2020-03-22T20:44:23.454" v="154" actId="478"/>
          <ac:picMkLst>
            <pc:docMk/>
            <pc:sldMk cId="0" sldId="274"/>
            <ac:picMk id="207" creationId="{00000000-0000-0000-0000-000000000000}"/>
          </ac:picMkLst>
        </pc:picChg>
      </pc:sldChg>
      <pc:sldChg chg="add del">
        <pc:chgData name="Marek Pavlovský" userId="535b308c6cb3b1af" providerId="LiveId" clId="{69AF2ABD-F5FA-427D-9811-4B51C154840F}" dt="2020-03-22T20:43:37.496" v="143" actId="47"/>
        <pc:sldMkLst>
          <pc:docMk/>
          <pc:sldMk cId="0" sldId="275"/>
        </pc:sldMkLst>
      </pc:sldChg>
      <pc:sldChg chg="add del">
        <pc:chgData name="Marek Pavlovský" userId="535b308c6cb3b1af" providerId="LiveId" clId="{69AF2ABD-F5FA-427D-9811-4B51C154840F}" dt="2020-03-22T20:43:40.256" v="144" actId="47"/>
        <pc:sldMkLst>
          <pc:docMk/>
          <pc:sldMk cId="0" sldId="276"/>
        </pc:sldMkLst>
      </pc:sldChg>
      <pc:sldChg chg="add del">
        <pc:chgData name="Marek Pavlovský" userId="535b308c6cb3b1af" providerId="LiveId" clId="{69AF2ABD-F5FA-427D-9811-4B51C154840F}" dt="2020-03-22T20:43:41.762" v="145" actId="47"/>
        <pc:sldMkLst>
          <pc:docMk/>
          <pc:sldMk cId="0" sldId="277"/>
        </pc:sldMkLst>
      </pc:sldChg>
      <pc:sldChg chg="add del">
        <pc:chgData name="Marek Pavlovský" userId="535b308c6cb3b1af" providerId="LiveId" clId="{69AF2ABD-F5FA-427D-9811-4B51C154840F}" dt="2020-03-22T20:43:42.574" v="146" actId="47"/>
        <pc:sldMkLst>
          <pc:docMk/>
          <pc:sldMk cId="0" sldId="278"/>
        </pc:sldMkLst>
      </pc:sldChg>
      <pc:sldChg chg="add del">
        <pc:chgData name="Marek Pavlovský" userId="535b308c6cb3b1af" providerId="LiveId" clId="{69AF2ABD-F5FA-427D-9811-4B51C154840F}" dt="2020-03-22T20:43:43.195" v="147" actId="47"/>
        <pc:sldMkLst>
          <pc:docMk/>
          <pc:sldMk cId="0" sldId="279"/>
        </pc:sldMkLst>
      </pc:sldChg>
      <pc:sldChg chg="add del">
        <pc:chgData name="Marek Pavlovský" userId="535b308c6cb3b1af" providerId="LiveId" clId="{69AF2ABD-F5FA-427D-9811-4B51C154840F}" dt="2020-03-22T20:43:44.191" v="148" actId="47"/>
        <pc:sldMkLst>
          <pc:docMk/>
          <pc:sldMk cId="0" sldId="280"/>
        </pc:sldMkLst>
      </pc:sldChg>
      <pc:sldChg chg="add del">
        <pc:chgData name="Marek Pavlovský" userId="535b308c6cb3b1af" providerId="LiveId" clId="{69AF2ABD-F5FA-427D-9811-4B51C154840F}" dt="2020-03-22T20:43:45.381" v="149" actId="47"/>
        <pc:sldMkLst>
          <pc:docMk/>
          <pc:sldMk cId="0" sldId="281"/>
        </pc:sldMkLst>
      </pc:sldChg>
      <pc:sldChg chg="add del">
        <pc:chgData name="Marek Pavlovský" userId="535b308c6cb3b1af" providerId="LiveId" clId="{69AF2ABD-F5FA-427D-9811-4B51C154840F}" dt="2020-03-22T20:43:46.461" v="150" actId="47"/>
        <pc:sldMkLst>
          <pc:docMk/>
          <pc:sldMk cId="0" sldId="282"/>
        </pc:sldMkLst>
      </pc:sldChg>
      <pc:sldChg chg="modSp mod">
        <pc:chgData name="Marek Pavlovský" userId="535b308c6cb3b1af" providerId="LiveId" clId="{69AF2ABD-F5FA-427D-9811-4B51C154840F}" dt="2020-03-22T20:48:05.439" v="584" actId="20577"/>
        <pc:sldMkLst>
          <pc:docMk/>
          <pc:sldMk cId="0" sldId="283"/>
        </pc:sldMkLst>
        <pc:spChg chg="mod">
          <ac:chgData name="Marek Pavlovský" userId="535b308c6cb3b1af" providerId="LiveId" clId="{69AF2ABD-F5FA-427D-9811-4B51C154840F}" dt="2020-03-22T20:48:05.439" v="584" actId="20577"/>
          <ac:spMkLst>
            <pc:docMk/>
            <pc:sldMk cId="0" sldId="283"/>
            <ac:spMk id="264" creationId="{00000000-0000-0000-0000-000000000000}"/>
          </ac:spMkLst>
        </pc:spChg>
      </pc:sldChg>
      <pc:sldChg chg="addSp delSp modSp">
        <pc:chgData name="Marek Pavlovský" userId="535b308c6cb3b1af" providerId="LiveId" clId="{69AF2ABD-F5FA-427D-9811-4B51C154840F}" dt="2020-03-22T20:58:13.710" v="592"/>
        <pc:sldMkLst>
          <pc:docMk/>
          <pc:sldMk cId="0" sldId="284"/>
        </pc:sldMkLst>
        <pc:picChg chg="add del mod">
          <ac:chgData name="Marek Pavlovský" userId="535b308c6cb3b1af" providerId="LiveId" clId="{69AF2ABD-F5FA-427D-9811-4B51C154840F}" dt="2020-03-22T20:58:13.710" v="592"/>
          <ac:picMkLst>
            <pc:docMk/>
            <pc:sldMk cId="0" sldId="284"/>
            <ac:picMk id="2" creationId="{2390E72F-0177-4B8B-9E96-3D7522BDFC84}"/>
          </ac:picMkLst>
        </pc:picChg>
        <pc:picChg chg="add mod">
          <ac:chgData name="Marek Pavlovský" userId="535b308c6cb3b1af" providerId="LiveId" clId="{69AF2ABD-F5FA-427D-9811-4B51C154840F}" dt="2020-03-22T20:58:13.710" v="592"/>
          <ac:picMkLst>
            <pc:docMk/>
            <pc:sldMk cId="0" sldId="284"/>
            <ac:picMk id="3" creationId="{1ED07186-6BC1-4306-AB2C-1FA781BC4A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16a69c9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16a69c9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Školení rozhodčích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Startovní procedura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část XY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Brno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cs-CZ"/>
              <a:t>Březen 2020</a:t>
            </a:r>
            <a:endParaRPr/>
          </a:p>
        </p:txBody>
      </p:sp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99773A23-D1D2-4939-8249-C6B08915B8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6"/>
    </mc:Choice>
    <mc:Fallback>
      <p:transition spd="slow" advTm="7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Obsah přednášky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Startovní procedura</a:t>
            </a:r>
            <a:endParaRPr dirty="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cs-CZ" sz="2960" dirty="0"/>
              <a:t>Startovní tresty, individuální a všeobecné odvolání</a:t>
            </a:r>
            <a:endParaRPr sz="2960" dirty="0"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dirty="0"/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A099067B-19ED-465B-A6D9-7C9A91571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5"/>
    </mc:Choice>
    <mc:Fallback>
      <p:transition spd="slow" advTm="9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Startovní procedura</a:t>
            </a:r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Standardní (5-4-1-0)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Oranžová vlajka – upozornění!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Brněnská procedura (3-2-1-0)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s-CZ" i="1"/>
              <a:t>K prostudování: Pravidlo 26 a také Znamení závodu</a:t>
            </a:r>
            <a:endParaRPr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5E486F4E-9CF1-474F-9EDF-D50E21981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1"/>
    </mc:Choice>
    <mc:Fallback xmlns="">
      <p:transition spd="slow" advTm="74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Startovní tresty</a:t>
            </a:r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Klasický start (vlajka P)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Obeplouvání konců (vlajka I - zřídka)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20% trest (vlajka Z – nikdy jsem se nesetkal)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Vlajka U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/>
              <a:t>Černá smrt – černá vlajka</a:t>
            </a:r>
            <a:endParaRPr/>
          </a:p>
        </p:txBody>
      </p:sp>
      <p:pic>
        <p:nvPicPr>
          <p:cNvPr id="179" name="Google Shape;17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9310" y="4789974"/>
            <a:ext cx="1596123" cy="150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395" y="4793641"/>
            <a:ext cx="1628697" cy="15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52002" y="4789974"/>
            <a:ext cx="1596123" cy="150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4694" y="4773661"/>
            <a:ext cx="1628697" cy="15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07246" y="4773661"/>
            <a:ext cx="1596123" cy="1508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066FFFF9-D32A-47BC-879B-0DD106CE0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1"/>
    </mc:Choice>
    <mc:Fallback xmlns="">
      <p:transition spd="slow" advTm="19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Individuální a všeobecné odvolání</a:t>
            </a:r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600903" cy="498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/>
              <a:t>Individuální odvolání – vlajka X – pouze u klasického startu (a na vlajky I a Z)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/>
              <a:t>Bez prodlení vytáhnout vlajku a dát jeden zvuk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/>
              <a:t>Černá vlajka – nutno vyvěsit (=display) čísla lodí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/>
              <a:t>Všeobecné odvolání: vlajka 2. opakovač a 2 zvuky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/>
              <a:t>Po stažení všeobecného odvolání následuje za 1 minuty výzva původní třídy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cs-CZ" sz="2720" i="1"/>
              <a:t>K prostudování: Pravidlo 29.1, 29.2, 30.3 a 30.4</a:t>
            </a:r>
            <a:endParaRPr/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8103" y="1700808"/>
            <a:ext cx="1628697" cy="15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8103" y="3705019"/>
            <a:ext cx="2084732" cy="14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8D32FE71-4BDD-47A6-9E24-C469C1FBC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53"/>
    </mc:Choice>
    <mc:Fallback xmlns="">
      <p:transition spd="slow" advTm="68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Odložení rozjížďky před startem</a:t>
            </a:r>
            <a:endParaRPr dirty="0"/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7852299" cy="323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 dirty="0"/>
              <a:t>Rozjížďku můžeš před startovním znamením odložit. 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 dirty="0"/>
              <a:t>Při startu na černou vlajku je to pro některé lodě otázka života nebo smrti.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cs-CZ" sz="2720" dirty="0"/>
              <a:t>Přerušit rozjížďku můžeš kdykoliv (tedy i po startovním znamení).  </a:t>
            </a:r>
            <a:endParaRPr dirty="0"/>
          </a:p>
        </p:txBody>
      </p:sp>
      <p:pic>
        <p:nvPicPr>
          <p:cNvPr id="204" name="Google Shape;20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357" y="5097813"/>
            <a:ext cx="3094525" cy="103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2456" y="4853125"/>
            <a:ext cx="1628697" cy="152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0CDAC63A-5380-4CFB-BF22-9AB17C8E3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24"/>
    </mc:Choice>
    <mc:Fallback xmlns="">
      <p:transition spd="slow" advTm="65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16a69c94e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Nácvik startovní procedury</a:t>
            </a:r>
            <a:endParaRPr/>
          </a:p>
        </p:txBody>
      </p:sp>
      <p:sp>
        <p:nvSpPr>
          <p:cNvPr id="197" name="Google Shape;197;g816a69c94e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Rozdělte se do dvou skupin, v každé skupině si rozdělte úkoly a vyzkoušejte si startovní proceduru. Zkrácenou verzi 3-2-1-0.</a:t>
            </a:r>
            <a:endParaRPr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A0448D39-CAB4-4AB0-B2FC-CDCDCF7DDF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33"/>
    </mc:Choice>
    <mc:Fallback xmlns="">
      <p:transition spd="slow" advTm="31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Shrnutí</a:t>
            </a:r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Znáš všechny vlajky, které se používají pro startovní proceduru (nebo si je umíš najít)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Pokud nepoužíváš </a:t>
            </a:r>
            <a:r>
              <a:rPr lang="cs-CZ" dirty="0" err="1"/>
              <a:t>stabdardní</a:t>
            </a:r>
            <a:r>
              <a:rPr lang="cs-CZ" dirty="0"/>
              <a:t> startovní proceduru, umíš ji nadefinovat v plachetních směrnicích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cs-CZ"/>
              <a:t>DĚKUJI ZA POZORNOST!</a:t>
            </a:r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Marek Pavlovský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cs-CZ"/>
              <a:t>+420 728 936 086, mpavlovsky17@gmail.com</a:t>
            </a:r>
            <a:endParaRPr/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1ED07186-6BC1-4306-AB2C-1FA781BC4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5"/>
    </mc:Choice>
    <mc:Fallback xmlns="">
      <p:transition spd="slow" advTm="2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261</Words>
  <Application>Microsoft Office PowerPoint</Application>
  <PresentationFormat>Předvádění na obrazovce (4:3)</PresentationFormat>
  <Paragraphs>38</Paragraphs>
  <Slides>9</Slides>
  <Notes>9</Notes>
  <HiddenSlides>0</HiddenSlides>
  <MMClips>8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Školení rozhodčích Startovní procedura část XY</vt:lpstr>
      <vt:lpstr>Obsah přednášky</vt:lpstr>
      <vt:lpstr>Startovní procedura</vt:lpstr>
      <vt:lpstr>Startovní tresty</vt:lpstr>
      <vt:lpstr>Individuální a všeobecné odvolání</vt:lpstr>
      <vt:lpstr>Odložení rozjížďky před startem</vt:lpstr>
      <vt:lpstr>Nácvik startovní procedury</vt:lpstr>
      <vt:lpstr>Shrnutí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rozhodčích závodní trať a průběh závodu  část 3</dc:title>
  <dc:creator>Marek Pavlovský</dc:creator>
  <cp:lastModifiedBy>Marek Pavlovský</cp:lastModifiedBy>
  <cp:revision>1</cp:revision>
  <dcterms:created xsi:type="dcterms:W3CDTF">2017-02-17T18:57:49Z</dcterms:created>
  <dcterms:modified xsi:type="dcterms:W3CDTF">2020-03-22T21:27:59Z</dcterms:modified>
</cp:coreProperties>
</file>