
<file path=[Content_Types].xml><?xml version="1.0" encoding="utf-8"?>
<Types xmlns="http://schemas.openxmlformats.org/package/2006/content-types"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4" r:id="rId4"/>
    <p:sldId id="275" r:id="rId5"/>
    <p:sldId id="276" r:id="rId6"/>
    <p:sldId id="277" r:id="rId7"/>
    <p:sldId id="283" r:id="rId8"/>
    <p:sldId id="284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úvod" id="{4D046137-1621-41E8-B285-4BBE8163B300}">
          <p14:sldIdLst>
            <p14:sldId id="256"/>
            <p14:sldId id="257"/>
          </p14:sldIdLst>
        </p14:section>
        <p14:section name="znamení závodu" id="{72992602-F00C-4FA7-A0F8-624EF69635C3}">
          <p14:sldIdLst>
            <p14:sldId id="274"/>
            <p14:sldId id="275"/>
            <p14:sldId id="276"/>
            <p14:sldId id="277"/>
          </p14:sldIdLst>
        </p14:section>
        <p14:section name="závěr" id="{184577FD-DAE7-41BB-B33F-43C7D60BCFCD}">
          <p14:sldIdLst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gkIBNxiJD8SSwWsrfxc5dtx8Kl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BBB91-799E-403E-953D-378CCA0C3217}" v="10" dt="2020-03-22T21:23:08.412"/>
  </p1510:revLst>
</p1510:revInfo>
</file>

<file path=ppt/tableStyles.xml><?xml version="1.0" encoding="utf-8"?>
<a:tblStyleLst xmlns:a="http://schemas.openxmlformats.org/drawingml/2006/main" def="{C09F66F1-856C-42D8-93B9-0BE32B1306AD}">
  <a:tblStyle styleId="{C09F66F1-856C-42D8-93B9-0BE32B1306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Pavlovský" userId="535b308c6cb3b1af" providerId="LiveId" clId="{BC2BBB91-799E-403E-953D-378CCA0C3217}"/>
    <pc:docChg chg="custSel delSld modSld addSection modSection">
      <pc:chgData name="Marek Pavlovský" userId="535b308c6cb3b1af" providerId="LiveId" clId="{BC2BBB91-799E-403E-953D-378CCA0C3217}" dt="2020-03-22T21:23:08.412" v="71"/>
      <pc:docMkLst>
        <pc:docMk/>
      </pc:docMkLst>
      <pc:sldChg chg="addSp modSp mod">
        <pc:chgData name="Marek Pavlovský" userId="535b308c6cb3b1af" providerId="LiveId" clId="{BC2BBB91-799E-403E-953D-378CCA0C3217}" dt="2020-03-22T21:16:08.301" v="61"/>
        <pc:sldMkLst>
          <pc:docMk/>
          <pc:sldMk cId="0" sldId="256"/>
        </pc:sldMkLst>
        <pc:spChg chg="mod">
          <ac:chgData name="Marek Pavlovský" userId="535b308c6cb3b1af" providerId="LiveId" clId="{BC2BBB91-799E-403E-953D-378CCA0C3217}" dt="2020-03-22T21:13:22.590" v="36" actId="20577"/>
          <ac:spMkLst>
            <pc:docMk/>
            <pc:sldMk cId="0" sldId="256"/>
            <ac:spMk id="84" creationId="{00000000-0000-0000-0000-000000000000}"/>
          </ac:spMkLst>
        </pc:spChg>
        <pc:picChg chg="add mod">
          <ac:chgData name="Marek Pavlovský" userId="535b308c6cb3b1af" providerId="LiveId" clId="{BC2BBB91-799E-403E-953D-378CCA0C3217}" dt="2020-03-22T21:16:08.301" v="61"/>
          <ac:picMkLst>
            <pc:docMk/>
            <pc:sldMk cId="0" sldId="256"/>
            <ac:picMk id="2" creationId="{99643FDE-5F7C-4A66-B9F3-DB5E3F1E0C00}"/>
          </ac:picMkLst>
        </pc:picChg>
      </pc:sldChg>
      <pc:sldChg chg="addSp modSp mod">
        <pc:chgData name="Marek Pavlovský" userId="535b308c6cb3b1af" providerId="LiveId" clId="{BC2BBB91-799E-403E-953D-378CCA0C3217}" dt="2020-03-22T21:16:30.676" v="62"/>
        <pc:sldMkLst>
          <pc:docMk/>
          <pc:sldMk cId="0" sldId="257"/>
        </pc:sldMkLst>
        <pc:spChg chg="mod">
          <ac:chgData name="Marek Pavlovský" userId="535b308c6cb3b1af" providerId="LiveId" clId="{BC2BBB91-799E-403E-953D-378CCA0C3217}" dt="2020-03-22T21:15:13.263" v="60"/>
          <ac:spMkLst>
            <pc:docMk/>
            <pc:sldMk cId="0" sldId="257"/>
            <ac:spMk id="91" creationId="{00000000-0000-0000-0000-000000000000}"/>
          </ac:spMkLst>
        </pc:spChg>
        <pc:picChg chg="add mod">
          <ac:chgData name="Marek Pavlovský" userId="535b308c6cb3b1af" providerId="LiveId" clId="{BC2BBB91-799E-403E-953D-378CCA0C3217}" dt="2020-03-22T21:16:30.676" v="62"/>
          <ac:picMkLst>
            <pc:docMk/>
            <pc:sldMk cId="0" sldId="257"/>
            <ac:picMk id="2" creationId="{9A3DA850-5D29-4E24-81DA-058A381879CD}"/>
          </ac:picMkLst>
        </pc:picChg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58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59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0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1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2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3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4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5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6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7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8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69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70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71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72"/>
        </pc:sldMkLst>
      </pc:sldChg>
      <pc:sldChg chg="del">
        <pc:chgData name="Marek Pavlovský" userId="535b308c6cb3b1af" providerId="LiveId" clId="{BC2BBB91-799E-403E-953D-378CCA0C3217}" dt="2020-03-22T21:13:47.558" v="39" actId="47"/>
        <pc:sldMkLst>
          <pc:docMk/>
          <pc:sldMk cId="0" sldId="273"/>
        </pc:sldMkLst>
      </pc:sldChg>
      <pc:sldChg chg="addSp modSp">
        <pc:chgData name="Marek Pavlovský" userId="535b308c6cb3b1af" providerId="LiveId" clId="{BC2BBB91-799E-403E-953D-378CCA0C3217}" dt="2020-03-22T21:17:45.487" v="63"/>
        <pc:sldMkLst>
          <pc:docMk/>
          <pc:sldMk cId="0" sldId="274"/>
        </pc:sldMkLst>
        <pc:picChg chg="add mod">
          <ac:chgData name="Marek Pavlovský" userId="535b308c6cb3b1af" providerId="LiveId" clId="{BC2BBB91-799E-403E-953D-378CCA0C3217}" dt="2020-03-22T21:17:45.487" v="63"/>
          <ac:picMkLst>
            <pc:docMk/>
            <pc:sldMk cId="0" sldId="274"/>
            <ac:picMk id="2" creationId="{ACDD8F0A-07AA-436E-819C-8ED7F4DF9FBD}"/>
          </ac:picMkLst>
        </pc:picChg>
      </pc:sldChg>
      <pc:sldChg chg="addSp modSp">
        <pc:chgData name="Marek Pavlovský" userId="535b308c6cb3b1af" providerId="LiveId" clId="{BC2BBB91-799E-403E-953D-378CCA0C3217}" dt="2020-03-22T21:20:13.534" v="64"/>
        <pc:sldMkLst>
          <pc:docMk/>
          <pc:sldMk cId="0" sldId="275"/>
        </pc:sldMkLst>
        <pc:picChg chg="add mod">
          <ac:chgData name="Marek Pavlovský" userId="535b308c6cb3b1af" providerId="LiveId" clId="{BC2BBB91-799E-403E-953D-378CCA0C3217}" dt="2020-03-22T21:20:13.534" v="64"/>
          <ac:picMkLst>
            <pc:docMk/>
            <pc:sldMk cId="0" sldId="275"/>
            <ac:picMk id="2" creationId="{443214E9-24B2-4A4F-834D-7C4B45ECB24A}"/>
          </ac:picMkLst>
        </pc:picChg>
      </pc:sldChg>
      <pc:sldChg chg="addSp modSp">
        <pc:chgData name="Marek Pavlovský" userId="535b308c6cb3b1af" providerId="LiveId" clId="{BC2BBB91-799E-403E-953D-378CCA0C3217}" dt="2020-03-22T21:21:28.515" v="65"/>
        <pc:sldMkLst>
          <pc:docMk/>
          <pc:sldMk cId="0" sldId="276"/>
        </pc:sldMkLst>
        <pc:picChg chg="add mod">
          <ac:chgData name="Marek Pavlovský" userId="535b308c6cb3b1af" providerId="LiveId" clId="{BC2BBB91-799E-403E-953D-378CCA0C3217}" dt="2020-03-22T21:21:28.515" v="65"/>
          <ac:picMkLst>
            <pc:docMk/>
            <pc:sldMk cId="0" sldId="276"/>
            <ac:picMk id="2" creationId="{4140FF99-C694-4DBF-879B-DF6C162AED6B}"/>
          </ac:picMkLst>
        </pc:picChg>
      </pc:sldChg>
      <pc:sldChg chg="addSp modSp">
        <pc:chgData name="Marek Pavlovský" userId="535b308c6cb3b1af" providerId="LiveId" clId="{BC2BBB91-799E-403E-953D-378CCA0C3217}" dt="2020-03-22T21:22:07.150" v="66"/>
        <pc:sldMkLst>
          <pc:docMk/>
          <pc:sldMk cId="0" sldId="277"/>
        </pc:sldMkLst>
        <pc:picChg chg="add mod">
          <ac:chgData name="Marek Pavlovský" userId="535b308c6cb3b1af" providerId="LiveId" clId="{BC2BBB91-799E-403E-953D-378CCA0C3217}" dt="2020-03-22T21:22:07.150" v="66"/>
          <ac:picMkLst>
            <pc:docMk/>
            <pc:sldMk cId="0" sldId="277"/>
            <ac:picMk id="2" creationId="{882C3A03-5097-4288-A346-85D27504AF91}"/>
          </ac:picMkLst>
        </pc:picChg>
      </pc:sldChg>
      <pc:sldChg chg="del">
        <pc:chgData name="Marek Pavlovský" userId="535b308c6cb3b1af" providerId="LiveId" clId="{BC2BBB91-799E-403E-953D-378CCA0C3217}" dt="2020-03-22T21:13:58.811" v="40" actId="47"/>
        <pc:sldMkLst>
          <pc:docMk/>
          <pc:sldMk cId="0" sldId="278"/>
        </pc:sldMkLst>
      </pc:sldChg>
      <pc:sldChg chg="del">
        <pc:chgData name="Marek Pavlovský" userId="535b308c6cb3b1af" providerId="LiveId" clId="{BC2BBB91-799E-403E-953D-378CCA0C3217}" dt="2020-03-22T21:13:58.811" v="40" actId="47"/>
        <pc:sldMkLst>
          <pc:docMk/>
          <pc:sldMk cId="0" sldId="279"/>
        </pc:sldMkLst>
      </pc:sldChg>
      <pc:sldChg chg="del">
        <pc:chgData name="Marek Pavlovský" userId="535b308c6cb3b1af" providerId="LiveId" clId="{BC2BBB91-799E-403E-953D-378CCA0C3217}" dt="2020-03-22T21:13:58.811" v="40" actId="47"/>
        <pc:sldMkLst>
          <pc:docMk/>
          <pc:sldMk cId="0" sldId="280"/>
        </pc:sldMkLst>
      </pc:sldChg>
      <pc:sldChg chg="del">
        <pc:chgData name="Marek Pavlovský" userId="535b308c6cb3b1af" providerId="LiveId" clId="{BC2BBB91-799E-403E-953D-378CCA0C3217}" dt="2020-03-22T21:13:58.811" v="40" actId="47"/>
        <pc:sldMkLst>
          <pc:docMk/>
          <pc:sldMk cId="0" sldId="281"/>
        </pc:sldMkLst>
      </pc:sldChg>
      <pc:sldChg chg="del">
        <pc:chgData name="Marek Pavlovský" userId="535b308c6cb3b1af" providerId="LiveId" clId="{BC2BBB91-799E-403E-953D-378CCA0C3217}" dt="2020-03-22T21:13:58.811" v="40" actId="47"/>
        <pc:sldMkLst>
          <pc:docMk/>
          <pc:sldMk cId="0" sldId="282"/>
        </pc:sldMkLst>
      </pc:sldChg>
      <pc:sldChg chg="addSp modSp mod">
        <pc:chgData name="Marek Pavlovský" userId="535b308c6cb3b1af" providerId="LiveId" clId="{BC2BBB91-799E-403E-953D-378CCA0C3217}" dt="2020-03-22T21:22:56.102" v="70"/>
        <pc:sldMkLst>
          <pc:docMk/>
          <pc:sldMk cId="0" sldId="283"/>
        </pc:sldMkLst>
        <pc:spChg chg="mod">
          <ac:chgData name="Marek Pavlovský" userId="535b308c6cb3b1af" providerId="LiveId" clId="{BC2BBB91-799E-403E-953D-378CCA0C3217}" dt="2020-03-22T21:22:28.817" v="69" actId="20577"/>
          <ac:spMkLst>
            <pc:docMk/>
            <pc:sldMk cId="0" sldId="283"/>
            <ac:spMk id="264" creationId="{00000000-0000-0000-0000-000000000000}"/>
          </ac:spMkLst>
        </pc:spChg>
        <pc:picChg chg="add mod">
          <ac:chgData name="Marek Pavlovský" userId="535b308c6cb3b1af" providerId="LiveId" clId="{BC2BBB91-799E-403E-953D-378CCA0C3217}" dt="2020-03-22T21:22:56.102" v="70"/>
          <ac:picMkLst>
            <pc:docMk/>
            <pc:sldMk cId="0" sldId="283"/>
            <ac:picMk id="2" creationId="{157E0DA0-5342-4F36-A3C9-198D98A10BE1}"/>
          </ac:picMkLst>
        </pc:picChg>
      </pc:sldChg>
      <pc:sldChg chg="addSp modSp">
        <pc:chgData name="Marek Pavlovský" userId="535b308c6cb3b1af" providerId="LiveId" clId="{BC2BBB91-799E-403E-953D-378CCA0C3217}" dt="2020-03-22T21:23:08.412" v="71"/>
        <pc:sldMkLst>
          <pc:docMk/>
          <pc:sldMk cId="0" sldId="284"/>
        </pc:sldMkLst>
        <pc:picChg chg="add mod">
          <ac:chgData name="Marek Pavlovský" userId="535b308c6cb3b1af" providerId="LiveId" clId="{BC2BBB91-799E-403E-953D-378CCA0C3217}" dt="2020-03-22T21:23:08.412" v="71"/>
          <ac:picMkLst>
            <pc:docMk/>
            <pc:sldMk cId="0" sldId="284"/>
            <ac:picMk id="2" creationId="{57BA4B11-52D4-42F0-8402-C27B057F4C71}"/>
          </ac:picMkLst>
        </pc:picChg>
      </pc:sldChg>
    </pc:docChg>
  </pc:docChgLst>
  <pc:docChgLst>
    <pc:chgData name="Marek Pavlovský" userId="535b308c6cb3b1af" providerId="LiveId" clId="{335541B7-E58B-4D9A-8C6B-270F88FCFAF3}"/>
    <pc:docChg chg="custSel modSld">
      <pc:chgData name="Marek Pavlovský" userId="535b308c6cb3b1af" providerId="LiveId" clId="{335541B7-E58B-4D9A-8C6B-270F88FCFAF3}" dt="2020-03-22T18:31:40.844" v="1" actId="27636"/>
      <pc:docMkLst>
        <pc:docMk/>
      </pc:docMkLst>
      <pc:sldChg chg="modSp mod">
        <pc:chgData name="Marek Pavlovský" userId="535b308c6cb3b1af" providerId="LiveId" clId="{335541B7-E58B-4D9A-8C6B-270F88FCFAF3}" dt="2020-03-22T18:31:40.844" v="1" actId="27636"/>
        <pc:sldMkLst>
          <pc:docMk/>
          <pc:sldMk cId="0" sldId="257"/>
        </pc:sldMkLst>
        <pc:spChg chg="mod">
          <ac:chgData name="Marek Pavlovský" userId="535b308c6cb3b1af" providerId="LiveId" clId="{335541B7-E58B-4D9A-8C6B-270F88FCFAF3}" dt="2020-03-22T18:31:40.844" v="1" actId="27636"/>
          <ac:spMkLst>
            <pc:docMk/>
            <pc:sldMk cId="0" sldId="257"/>
            <ac:spMk id="9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Školení rozhodčích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Znamení před a v průběhu rozjížďky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část XY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Brno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Březen 2020</a:t>
            </a:r>
            <a:endParaRPr/>
          </a:p>
        </p:txBody>
      </p:sp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99643FDE-5F7C-4A66-B9F3-DB5E3F1E0C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7"/>
    </mc:Choice>
    <mc:Fallback>
      <p:transition spd="slow" advTm="6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Obsah přednášky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spcBef>
                <a:spcPts val="592"/>
              </a:spcBef>
              <a:buSzPts val="2960"/>
            </a:pPr>
            <a:r>
              <a:rPr lang="cs-CZ" sz="2960" dirty="0"/>
              <a:t>Odložení a přerušení rozjížďky </a:t>
            </a:r>
          </a:p>
          <a:p>
            <a:pPr marL="342900">
              <a:spcBef>
                <a:spcPts val="592"/>
              </a:spcBef>
              <a:buSzPts val="2960"/>
            </a:pPr>
            <a:r>
              <a:rPr lang="cs-CZ" sz="2960" dirty="0"/>
              <a:t>Zkrácení rozjížďky, </a:t>
            </a:r>
          </a:p>
          <a:p>
            <a:pPr marL="342900" lvl="0">
              <a:spcBef>
                <a:spcPts val="592"/>
              </a:spcBef>
              <a:buSzPts val="2960"/>
            </a:pPr>
            <a:r>
              <a:rPr lang="cs-CZ" sz="2960" dirty="0"/>
              <a:t>Změna pozice značky, Náhradní značka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endParaRPr sz="2960" dirty="0"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9A3DA850-5D29-4E24-81DA-058A38187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96"/>
    </mc:Choice>
    <mc:Fallback>
      <p:transition spd="slow" advTm="1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Přerušení a odložení rozjížďky</a:t>
            </a:r>
            <a:endParaRPr/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275040" cy="323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/>
              <a:t>Odložit lze rozjížďku nejpozději před startovním znamením.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/>
              <a:t>Přerušit rozjížďku lze kdykoliv. (</a:t>
            </a:r>
            <a:r>
              <a:rPr lang="cs-CZ" sz="2720" i="1"/>
              <a:t>Pravidlo 32.1 dává výčet možností</a:t>
            </a:r>
            <a:r>
              <a:rPr lang="cs-CZ" sz="2720"/>
              <a:t>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/>
              <a:t>Pokud je již první loď v cíli, musí ZK zvážit následky (</a:t>
            </a:r>
            <a:r>
              <a:rPr lang="cs-CZ" sz="2720" i="1"/>
              <a:t>poslední věta Pravidla 32.1</a:t>
            </a:r>
            <a:r>
              <a:rPr lang="cs-CZ" sz="2720"/>
              <a:t>)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/>
              <a:t>AP nad H, AP nad A, N nad H a N nad A</a:t>
            </a:r>
            <a:endParaRPr/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57" y="5097813"/>
            <a:ext cx="3094525" cy="103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8103" y="1417638"/>
            <a:ext cx="1628697" cy="15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1873" y="3401781"/>
            <a:ext cx="156115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77193" y="5097813"/>
            <a:ext cx="1530976" cy="134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ACDD8F0A-07AA-436E-819C-8ED7F4DF9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846"/>
    </mc:Choice>
    <mc:Fallback>
      <p:transition spd="slow" advTm="63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Zkrácení rozjížďky</a:t>
            </a:r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Zkrácení je možné pouze: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U značky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V bráně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Pokud lodě mají startovní/cílovou čáru projet v každém kole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i="1"/>
              <a:t>Viz pravidlo 32.2</a:t>
            </a:r>
            <a:endParaRPr/>
          </a:p>
        </p:txBody>
      </p:sp>
      <p:pic>
        <p:nvPicPr>
          <p:cNvPr id="214" name="Google Shape;21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248" y="4600944"/>
            <a:ext cx="1628697" cy="15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443214E9-24B2-4A4F-834D-7C4B45ECB2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14"/>
    </mc:Choice>
    <mc:Fallback>
      <p:transition spd="slow" advTm="75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Změna pozice značky</a:t>
            </a:r>
            <a:endParaRPr/>
          </a:p>
        </p:txBody>
      </p:sp>
      <p:sp>
        <p:nvSpPr>
          <p:cNvPr id="220" name="Google Shape;220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Vlajka (cedule) „C“ nad..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Červeným obdélníkem: posun doleva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Zelený trojúhelníkem: posun doprava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Plusem: prodloužení délky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Minusem: zkrácení délky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i="1"/>
              <a:t>Viz pravidlo 33.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4208" y="4221088"/>
            <a:ext cx="1628697" cy="15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4140FF99-C694-4DBF-879B-DF6C162AE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59"/>
    </mc:Choice>
    <mc:Fallback>
      <p:transition spd="slow" advTm="61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Chybějící značka</a:t>
            </a:r>
            <a:endParaRPr/>
          </a:p>
        </p:txBody>
      </p:sp>
      <p:sp>
        <p:nvSpPr>
          <p:cNvPr id="227" name="Google Shape;22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/>
              <a:t>Chybějící značku lze nahradit: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Vlajka „M“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Nebo podobnou bojkou, jako byla ta předchozí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i="1"/>
              <a:t>Viz pravidlo 34</a:t>
            </a:r>
            <a:endParaRPr/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6216" y="4495190"/>
            <a:ext cx="1628697" cy="15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882C3A03-5097-4288-A346-85D27504AF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10"/>
    </mc:Choice>
    <mc:Fallback>
      <p:transition spd="slow" advTm="30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Shrnutí</a:t>
            </a:r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Znáš všechny vlajky, které se používají pro řízení závodu (nebo si je umíš najít)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Víš, jak rozjížďku zkrátit, přerušit</a:t>
            </a:r>
            <a:r>
              <a:rPr lang="cs-CZ"/>
              <a:t>, odložit</a:t>
            </a:r>
            <a:endParaRPr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157E0DA0-5342-4F36-A3C9-198D98A10B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65"/>
    </mc:Choice>
    <mc:Fallback>
      <p:transition spd="slow" advTm="15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/>
              <a:t>DĚKUJI ZA POZORNOST!</a:t>
            </a:r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Marek Pavlovský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+420 728 936 086, mpavlovsky17@gmail.com</a:t>
            </a:r>
            <a:endParaRPr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57BA4B11-52D4-42F0-8402-C27B057F4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4"/>
    </mc:Choice>
    <mc:Fallback>
      <p:transition spd="slow" advTm="5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210</Words>
  <Application>Microsoft Office PowerPoint</Application>
  <PresentationFormat>Předvádění na obrazovce (4:3)</PresentationFormat>
  <Paragraphs>38</Paragraphs>
  <Slides>8</Slides>
  <Notes>8</Notes>
  <HiddenSlides>0</HiddenSlides>
  <MMClips>8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sady Office</vt:lpstr>
      <vt:lpstr>Školení rozhodčích Znamení před a v průběhu rozjížďky část XY</vt:lpstr>
      <vt:lpstr>Obsah přednášky</vt:lpstr>
      <vt:lpstr>Přerušení a odložení rozjížďky</vt:lpstr>
      <vt:lpstr>Zkrácení rozjížďky</vt:lpstr>
      <vt:lpstr>Změna pozice značky</vt:lpstr>
      <vt:lpstr>Chybějící značka</vt:lpstr>
      <vt:lpstr>Shrnutí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rozhodčích závodní trať a průběh závodu  část 3</dc:title>
  <dc:creator>Marek Pavlovský</dc:creator>
  <cp:lastModifiedBy>Marek Pavlovský</cp:lastModifiedBy>
  <cp:revision>1</cp:revision>
  <dcterms:created xsi:type="dcterms:W3CDTF">2017-02-17T18:57:49Z</dcterms:created>
  <dcterms:modified xsi:type="dcterms:W3CDTF">2020-03-22T21:23:13Z</dcterms:modified>
</cp:coreProperties>
</file>