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2" r:id="rId3"/>
    <p:sldId id="284" r:id="rId4"/>
    <p:sldId id="289" r:id="rId5"/>
    <p:sldId id="298" r:id="rId6"/>
    <p:sldId id="287" r:id="rId7"/>
    <p:sldId id="290" r:id="rId8"/>
    <p:sldId id="291" r:id="rId9"/>
    <p:sldId id="299" r:id="rId10"/>
    <p:sldId id="300" r:id="rId11"/>
    <p:sldId id="285" r:id="rId12"/>
    <p:sldId id="297" r:id="rId13"/>
    <p:sldId id="292" r:id="rId14"/>
    <p:sldId id="286" r:id="rId15"/>
    <p:sldId id="301" r:id="rId16"/>
    <p:sldId id="293" r:id="rId17"/>
    <p:sldId id="295" r:id="rId18"/>
    <p:sldId id="296" r:id="rId19"/>
    <p:sldId id="275" r:id="rId20"/>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6D08C7-BB1A-43A5-ADBC-E555D9700A8D}" v="32" dt="2020-03-23T18:30:24.3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ek Pavlovský" userId="535b308c6cb3b1af" providerId="LiveId" clId="{006D08C7-BB1A-43A5-ADBC-E555D9700A8D}"/>
    <pc:docChg chg="custSel modSld">
      <pc:chgData name="Marek Pavlovský" userId="535b308c6cb3b1af" providerId="LiveId" clId="{006D08C7-BB1A-43A5-ADBC-E555D9700A8D}" dt="2020-03-23T19:00:47.265" v="82" actId="20577"/>
      <pc:docMkLst>
        <pc:docMk/>
      </pc:docMkLst>
      <pc:sldChg chg="addSp modSp mod">
        <pc:chgData name="Marek Pavlovský" userId="535b308c6cb3b1af" providerId="LiveId" clId="{006D08C7-BB1A-43A5-ADBC-E555D9700A8D}" dt="2020-03-23T19:00:47.265" v="82" actId="20577"/>
        <pc:sldMkLst>
          <pc:docMk/>
          <pc:sldMk cId="0" sldId="256"/>
        </pc:sldMkLst>
        <pc:spChg chg="mod">
          <ac:chgData name="Marek Pavlovský" userId="535b308c6cb3b1af" providerId="LiveId" clId="{006D08C7-BB1A-43A5-ADBC-E555D9700A8D}" dt="2020-03-23T19:00:47.265" v="82" actId="20577"/>
          <ac:spMkLst>
            <pc:docMk/>
            <pc:sldMk cId="0" sldId="256"/>
            <ac:spMk id="2" creationId="{00000000-0000-0000-0000-000000000000}"/>
          </ac:spMkLst>
        </pc:spChg>
        <pc:spChg chg="mod">
          <ac:chgData name="Marek Pavlovský" userId="535b308c6cb3b1af" providerId="LiveId" clId="{006D08C7-BB1A-43A5-ADBC-E555D9700A8D}" dt="2020-03-23T18:19:14.993" v="47" actId="20577"/>
          <ac:spMkLst>
            <pc:docMk/>
            <pc:sldMk cId="0" sldId="256"/>
            <ac:spMk id="3" creationId="{00000000-0000-0000-0000-000000000000}"/>
          </ac:spMkLst>
        </pc:spChg>
        <pc:picChg chg="add mod">
          <ac:chgData name="Marek Pavlovský" userId="535b308c6cb3b1af" providerId="LiveId" clId="{006D08C7-BB1A-43A5-ADBC-E555D9700A8D}" dt="2020-03-23T18:21:24.626" v="61"/>
          <ac:picMkLst>
            <pc:docMk/>
            <pc:sldMk cId="0" sldId="256"/>
            <ac:picMk id="4" creationId="{DC1D380C-D012-45F4-9D82-7D2621D4FC76}"/>
          </ac:picMkLst>
        </pc:picChg>
      </pc:sldChg>
      <pc:sldChg chg="addSp modSp">
        <pc:chgData name="Marek Pavlovský" userId="535b308c6cb3b1af" providerId="LiveId" clId="{006D08C7-BB1A-43A5-ADBC-E555D9700A8D}" dt="2020-03-23T18:30:24.381" v="79"/>
        <pc:sldMkLst>
          <pc:docMk/>
          <pc:sldMk cId="0" sldId="275"/>
        </pc:sldMkLst>
        <pc:picChg chg="add mod">
          <ac:chgData name="Marek Pavlovský" userId="535b308c6cb3b1af" providerId="LiveId" clId="{006D08C7-BB1A-43A5-ADBC-E555D9700A8D}" dt="2020-03-23T18:30:24.381" v="79"/>
          <ac:picMkLst>
            <pc:docMk/>
            <pc:sldMk cId="0" sldId="275"/>
            <ac:picMk id="4" creationId="{27349A3A-508B-49FB-910C-ECEF4006CE24}"/>
          </ac:picMkLst>
        </pc:picChg>
      </pc:sldChg>
      <pc:sldChg chg="addSp modSp">
        <pc:chgData name="Marek Pavlovský" userId="535b308c6cb3b1af" providerId="LiveId" clId="{006D08C7-BB1A-43A5-ADBC-E555D9700A8D}" dt="2020-03-23T18:21:58.795" v="62"/>
        <pc:sldMkLst>
          <pc:docMk/>
          <pc:sldMk cId="3561679515" sldId="282"/>
        </pc:sldMkLst>
        <pc:picChg chg="add mod">
          <ac:chgData name="Marek Pavlovský" userId="535b308c6cb3b1af" providerId="LiveId" clId="{006D08C7-BB1A-43A5-ADBC-E555D9700A8D}" dt="2020-03-23T18:21:58.795" v="62"/>
          <ac:picMkLst>
            <pc:docMk/>
            <pc:sldMk cId="3561679515" sldId="282"/>
            <ac:picMk id="4" creationId="{290BC4E0-38CE-4C7F-9F1C-EE280F521452}"/>
          </ac:picMkLst>
        </pc:picChg>
      </pc:sldChg>
      <pc:sldChg chg="addSp modSp">
        <pc:chgData name="Marek Pavlovský" userId="535b308c6cb3b1af" providerId="LiveId" clId="{006D08C7-BB1A-43A5-ADBC-E555D9700A8D}" dt="2020-03-23T18:22:30.281" v="63"/>
        <pc:sldMkLst>
          <pc:docMk/>
          <pc:sldMk cId="1713555300" sldId="284"/>
        </pc:sldMkLst>
        <pc:picChg chg="add mod">
          <ac:chgData name="Marek Pavlovský" userId="535b308c6cb3b1af" providerId="LiveId" clId="{006D08C7-BB1A-43A5-ADBC-E555D9700A8D}" dt="2020-03-23T18:22:30.281" v="63"/>
          <ac:picMkLst>
            <pc:docMk/>
            <pc:sldMk cId="1713555300" sldId="284"/>
            <ac:picMk id="4" creationId="{A02123AA-C3E4-4319-BF8F-16F82F77F485}"/>
          </ac:picMkLst>
        </pc:picChg>
      </pc:sldChg>
      <pc:sldChg chg="addSp modSp">
        <pc:chgData name="Marek Pavlovský" userId="535b308c6cb3b1af" providerId="LiveId" clId="{006D08C7-BB1A-43A5-ADBC-E555D9700A8D}" dt="2020-03-23T18:26:05.347" v="71"/>
        <pc:sldMkLst>
          <pc:docMk/>
          <pc:sldMk cId="132795717" sldId="285"/>
        </pc:sldMkLst>
        <pc:picChg chg="add mod">
          <ac:chgData name="Marek Pavlovský" userId="535b308c6cb3b1af" providerId="LiveId" clId="{006D08C7-BB1A-43A5-ADBC-E555D9700A8D}" dt="2020-03-23T18:26:05.347" v="71"/>
          <ac:picMkLst>
            <pc:docMk/>
            <pc:sldMk cId="132795717" sldId="285"/>
            <ac:picMk id="4" creationId="{A5A6571B-D3BE-4DE0-AEF5-5C0DA58DCE4D}"/>
          </ac:picMkLst>
        </pc:picChg>
      </pc:sldChg>
      <pc:sldChg chg="addSp modSp">
        <pc:chgData name="Marek Pavlovský" userId="535b308c6cb3b1af" providerId="LiveId" clId="{006D08C7-BB1A-43A5-ADBC-E555D9700A8D}" dt="2020-03-23T18:28:14.001" v="74"/>
        <pc:sldMkLst>
          <pc:docMk/>
          <pc:sldMk cId="1382779969" sldId="286"/>
        </pc:sldMkLst>
        <pc:picChg chg="add mod">
          <ac:chgData name="Marek Pavlovský" userId="535b308c6cb3b1af" providerId="LiveId" clId="{006D08C7-BB1A-43A5-ADBC-E555D9700A8D}" dt="2020-03-23T18:28:14.001" v="74"/>
          <ac:picMkLst>
            <pc:docMk/>
            <pc:sldMk cId="1382779969" sldId="286"/>
            <ac:picMk id="4" creationId="{F7730C6F-B22C-4C6C-9049-78FF8869242E}"/>
          </ac:picMkLst>
        </pc:picChg>
      </pc:sldChg>
      <pc:sldChg chg="addSp modSp">
        <pc:chgData name="Marek Pavlovský" userId="535b308c6cb3b1af" providerId="LiveId" clId="{006D08C7-BB1A-43A5-ADBC-E555D9700A8D}" dt="2020-03-23T18:23:57.141" v="66"/>
        <pc:sldMkLst>
          <pc:docMk/>
          <pc:sldMk cId="46910820" sldId="287"/>
        </pc:sldMkLst>
        <pc:picChg chg="add mod">
          <ac:chgData name="Marek Pavlovský" userId="535b308c6cb3b1af" providerId="LiveId" clId="{006D08C7-BB1A-43A5-ADBC-E555D9700A8D}" dt="2020-03-23T18:23:57.141" v="66"/>
          <ac:picMkLst>
            <pc:docMk/>
            <pc:sldMk cId="46910820" sldId="287"/>
            <ac:picMk id="4" creationId="{9211CE61-4F6A-498F-A0DE-34E958878AEB}"/>
          </ac:picMkLst>
        </pc:picChg>
      </pc:sldChg>
      <pc:sldChg chg="addSp modSp">
        <pc:chgData name="Marek Pavlovský" userId="535b308c6cb3b1af" providerId="LiveId" clId="{006D08C7-BB1A-43A5-ADBC-E555D9700A8D}" dt="2020-03-23T18:23:07.511" v="64"/>
        <pc:sldMkLst>
          <pc:docMk/>
          <pc:sldMk cId="147440931" sldId="289"/>
        </pc:sldMkLst>
        <pc:spChg chg="mod">
          <ac:chgData name="Marek Pavlovský" userId="535b308c6cb3b1af" providerId="LiveId" clId="{006D08C7-BB1A-43A5-ADBC-E555D9700A8D}" dt="2020-03-23T18:19:44.803" v="49" actId="207"/>
          <ac:spMkLst>
            <pc:docMk/>
            <pc:sldMk cId="147440931" sldId="289"/>
            <ac:spMk id="2" creationId="{481EFBD8-5B06-4599-8ED3-2D0D4130E3E2}"/>
          </ac:spMkLst>
        </pc:spChg>
        <pc:spChg chg="mod">
          <ac:chgData name="Marek Pavlovský" userId="535b308c6cb3b1af" providerId="LiveId" clId="{006D08C7-BB1A-43A5-ADBC-E555D9700A8D}" dt="2020-03-23T18:19:40.533" v="48" actId="207"/>
          <ac:spMkLst>
            <pc:docMk/>
            <pc:sldMk cId="147440931" sldId="289"/>
            <ac:spMk id="3" creationId="{1FAAEB83-A2E9-45C9-B9E1-B9D06DA3D8DE}"/>
          </ac:spMkLst>
        </pc:spChg>
        <pc:picChg chg="add mod">
          <ac:chgData name="Marek Pavlovský" userId="535b308c6cb3b1af" providerId="LiveId" clId="{006D08C7-BB1A-43A5-ADBC-E555D9700A8D}" dt="2020-03-23T18:23:07.511" v="64"/>
          <ac:picMkLst>
            <pc:docMk/>
            <pc:sldMk cId="147440931" sldId="289"/>
            <ac:picMk id="4" creationId="{423F90F3-FCB8-4169-A71E-B3D7E185197F}"/>
          </ac:picMkLst>
        </pc:picChg>
      </pc:sldChg>
      <pc:sldChg chg="addSp modSp">
        <pc:chgData name="Marek Pavlovský" userId="535b308c6cb3b1af" providerId="LiveId" clId="{006D08C7-BB1A-43A5-ADBC-E555D9700A8D}" dt="2020-03-23T18:24:23.900" v="67"/>
        <pc:sldMkLst>
          <pc:docMk/>
          <pc:sldMk cId="2683180296" sldId="290"/>
        </pc:sldMkLst>
        <pc:picChg chg="add mod">
          <ac:chgData name="Marek Pavlovský" userId="535b308c6cb3b1af" providerId="LiveId" clId="{006D08C7-BB1A-43A5-ADBC-E555D9700A8D}" dt="2020-03-23T18:24:23.900" v="67"/>
          <ac:picMkLst>
            <pc:docMk/>
            <pc:sldMk cId="2683180296" sldId="290"/>
            <ac:picMk id="4" creationId="{2E44C2B8-A4E1-4732-86B9-F691EA68D682}"/>
          </ac:picMkLst>
        </pc:picChg>
      </pc:sldChg>
      <pc:sldChg chg="addSp modSp">
        <pc:chgData name="Marek Pavlovský" userId="535b308c6cb3b1af" providerId="LiveId" clId="{006D08C7-BB1A-43A5-ADBC-E555D9700A8D}" dt="2020-03-23T18:24:47.151" v="68"/>
        <pc:sldMkLst>
          <pc:docMk/>
          <pc:sldMk cId="1383653416" sldId="291"/>
        </pc:sldMkLst>
        <pc:spChg chg="mod">
          <ac:chgData name="Marek Pavlovský" userId="535b308c6cb3b1af" providerId="LiveId" clId="{006D08C7-BB1A-43A5-ADBC-E555D9700A8D}" dt="2020-03-23T18:19:59.931" v="52" actId="207"/>
          <ac:spMkLst>
            <pc:docMk/>
            <pc:sldMk cId="1383653416" sldId="291"/>
            <ac:spMk id="3" creationId="{1FAAEB83-A2E9-45C9-B9E1-B9D06DA3D8DE}"/>
          </ac:spMkLst>
        </pc:spChg>
        <pc:picChg chg="add mod">
          <ac:chgData name="Marek Pavlovský" userId="535b308c6cb3b1af" providerId="LiveId" clId="{006D08C7-BB1A-43A5-ADBC-E555D9700A8D}" dt="2020-03-23T18:24:47.151" v="68"/>
          <ac:picMkLst>
            <pc:docMk/>
            <pc:sldMk cId="1383653416" sldId="291"/>
            <ac:picMk id="4" creationId="{B1E1487E-CCE6-4257-9D70-3CCCF9686765}"/>
          </ac:picMkLst>
        </pc:picChg>
      </pc:sldChg>
      <pc:sldChg chg="addSp modSp">
        <pc:chgData name="Marek Pavlovský" userId="535b308c6cb3b1af" providerId="LiveId" clId="{006D08C7-BB1A-43A5-ADBC-E555D9700A8D}" dt="2020-03-23T18:27:09.015" v="73"/>
        <pc:sldMkLst>
          <pc:docMk/>
          <pc:sldMk cId="1224909866" sldId="292"/>
        </pc:sldMkLst>
        <pc:picChg chg="add mod">
          <ac:chgData name="Marek Pavlovský" userId="535b308c6cb3b1af" providerId="LiveId" clId="{006D08C7-BB1A-43A5-ADBC-E555D9700A8D}" dt="2020-03-23T18:27:09.015" v="73"/>
          <ac:picMkLst>
            <pc:docMk/>
            <pc:sldMk cId="1224909866" sldId="292"/>
            <ac:picMk id="4" creationId="{E10291EB-1E3A-472F-B904-30EAD8EA78FE}"/>
          </ac:picMkLst>
        </pc:picChg>
      </pc:sldChg>
      <pc:sldChg chg="addSp modSp">
        <pc:chgData name="Marek Pavlovský" userId="535b308c6cb3b1af" providerId="LiveId" clId="{006D08C7-BB1A-43A5-ADBC-E555D9700A8D}" dt="2020-03-23T18:29:07.207" v="76"/>
        <pc:sldMkLst>
          <pc:docMk/>
          <pc:sldMk cId="3277222458" sldId="293"/>
        </pc:sldMkLst>
        <pc:picChg chg="add mod">
          <ac:chgData name="Marek Pavlovský" userId="535b308c6cb3b1af" providerId="LiveId" clId="{006D08C7-BB1A-43A5-ADBC-E555D9700A8D}" dt="2020-03-23T18:29:07.207" v="76"/>
          <ac:picMkLst>
            <pc:docMk/>
            <pc:sldMk cId="3277222458" sldId="293"/>
            <ac:picMk id="4" creationId="{50CCFB7A-E823-4270-B518-82D981AD9056}"/>
          </ac:picMkLst>
        </pc:picChg>
      </pc:sldChg>
      <pc:sldChg chg="addSp modSp">
        <pc:chgData name="Marek Pavlovský" userId="535b308c6cb3b1af" providerId="LiveId" clId="{006D08C7-BB1A-43A5-ADBC-E555D9700A8D}" dt="2020-03-23T18:29:55.523" v="77"/>
        <pc:sldMkLst>
          <pc:docMk/>
          <pc:sldMk cId="405122370" sldId="295"/>
        </pc:sldMkLst>
        <pc:picChg chg="add mod">
          <ac:chgData name="Marek Pavlovský" userId="535b308c6cb3b1af" providerId="LiveId" clId="{006D08C7-BB1A-43A5-ADBC-E555D9700A8D}" dt="2020-03-23T18:29:55.523" v="77"/>
          <ac:picMkLst>
            <pc:docMk/>
            <pc:sldMk cId="405122370" sldId="295"/>
            <ac:picMk id="4" creationId="{D98699A1-57AB-45D0-BEA9-1BCE82C571ED}"/>
          </ac:picMkLst>
        </pc:picChg>
      </pc:sldChg>
      <pc:sldChg chg="addSp modSp">
        <pc:chgData name="Marek Pavlovský" userId="535b308c6cb3b1af" providerId="LiveId" clId="{006D08C7-BB1A-43A5-ADBC-E555D9700A8D}" dt="2020-03-23T18:30:16.958" v="78"/>
        <pc:sldMkLst>
          <pc:docMk/>
          <pc:sldMk cId="603785840" sldId="296"/>
        </pc:sldMkLst>
        <pc:picChg chg="add mod">
          <ac:chgData name="Marek Pavlovský" userId="535b308c6cb3b1af" providerId="LiveId" clId="{006D08C7-BB1A-43A5-ADBC-E555D9700A8D}" dt="2020-03-23T18:30:16.958" v="78"/>
          <ac:picMkLst>
            <pc:docMk/>
            <pc:sldMk cId="603785840" sldId="296"/>
            <ac:picMk id="4" creationId="{BB8E0D1C-F032-420D-B6E1-C968475F0A27}"/>
          </ac:picMkLst>
        </pc:picChg>
      </pc:sldChg>
      <pc:sldChg chg="addSp modSp">
        <pc:chgData name="Marek Pavlovský" userId="535b308c6cb3b1af" providerId="LiveId" clId="{006D08C7-BB1A-43A5-ADBC-E555D9700A8D}" dt="2020-03-23T18:26:23.450" v="72"/>
        <pc:sldMkLst>
          <pc:docMk/>
          <pc:sldMk cId="3920524445" sldId="297"/>
        </pc:sldMkLst>
        <pc:spChg chg="mod">
          <ac:chgData name="Marek Pavlovský" userId="535b308c6cb3b1af" providerId="LiveId" clId="{006D08C7-BB1A-43A5-ADBC-E555D9700A8D}" dt="2020-03-23T18:20:25.377" v="57" actId="207"/>
          <ac:spMkLst>
            <pc:docMk/>
            <pc:sldMk cId="3920524445" sldId="297"/>
            <ac:spMk id="2" creationId="{FC6B433E-F192-41BF-AAF6-91DCB44A3F6C}"/>
          </ac:spMkLst>
        </pc:spChg>
        <pc:spChg chg="mod">
          <ac:chgData name="Marek Pavlovský" userId="535b308c6cb3b1af" providerId="LiveId" clId="{006D08C7-BB1A-43A5-ADBC-E555D9700A8D}" dt="2020-03-23T18:20:28.851" v="58" actId="207"/>
          <ac:spMkLst>
            <pc:docMk/>
            <pc:sldMk cId="3920524445" sldId="297"/>
            <ac:spMk id="3" creationId="{1429E7E0-E925-4935-8F38-89159F8D18F1}"/>
          </ac:spMkLst>
        </pc:spChg>
        <pc:picChg chg="add mod">
          <ac:chgData name="Marek Pavlovský" userId="535b308c6cb3b1af" providerId="LiveId" clId="{006D08C7-BB1A-43A5-ADBC-E555D9700A8D}" dt="2020-03-23T18:26:23.450" v="72"/>
          <ac:picMkLst>
            <pc:docMk/>
            <pc:sldMk cId="3920524445" sldId="297"/>
            <ac:picMk id="4" creationId="{9F8ED2AF-9BC3-4887-975C-5CBF450F65B6}"/>
          </ac:picMkLst>
        </pc:picChg>
      </pc:sldChg>
      <pc:sldChg chg="addSp modSp">
        <pc:chgData name="Marek Pavlovský" userId="535b308c6cb3b1af" providerId="LiveId" clId="{006D08C7-BB1A-43A5-ADBC-E555D9700A8D}" dt="2020-03-23T18:23:23.006" v="65"/>
        <pc:sldMkLst>
          <pc:docMk/>
          <pc:sldMk cId="1225679903" sldId="298"/>
        </pc:sldMkLst>
        <pc:spChg chg="mod">
          <ac:chgData name="Marek Pavlovský" userId="535b308c6cb3b1af" providerId="LiveId" clId="{006D08C7-BB1A-43A5-ADBC-E555D9700A8D}" dt="2020-03-23T18:19:50.697" v="50" actId="207"/>
          <ac:spMkLst>
            <pc:docMk/>
            <pc:sldMk cId="1225679903" sldId="298"/>
            <ac:spMk id="2" creationId="{8C140E95-D31B-49E1-9844-2D3A7E2EE884}"/>
          </ac:spMkLst>
        </pc:spChg>
        <pc:spChg chg="mod">
          <ac:chgData name="Marek Pavlovský" userId="535b308c6cb3b1af" providerId="LiveId" clId="{006D08C7-BB1A-43A5-ADBC-E555D9700A8D}" dt="2020-03-23T18:19:54.121" v="51" actId="207"/>
          <ac:spMkLst>
            <pc:docMk/>
            <pc:sldMk cId="1225679903" sldId="298"/>
            <ac:spMk id="3" creationId="{95D2CDF3-2364-4DCE-91F7-058C631A3812}"/>
          </ac:spMkLst>
        </pc:spChg>
        <pc:picChg chg="add mod">
          <ac:chgData name="Marek Pavlovský" userId="535b308c6cb3b1af" providerId="LiveId" clId="{006D08C7-BB1A-43A5-ADBC-E555D9700A8D}" dt="2020-03-23T18:23:23.006" v="65"/>
          <ac:picMkLst>
            <pc:docMk/>
            <pc:sldMk cId="1225679903" sldId="298"/>
            <ac:picMk id="4" creationId="{08626836-1464-4E92-994D-A7DB433E8CE3}"/>
          </ac:picMkLst>
        </pc:picChg>
      </pc:sldChg>
      <pc:sldChg chg="addSp modSp">
        <pc:chgData name="Marek Pavlovský" userId="535b308c6cb3b1af" providerId="LiveId" clId="{006D08C7-BB1A-43A5-ADBC-E555D9700A8D}" dt="2020-03-23T18:25:01.420" v="69"/>
        <pc:sldMkLst>
          <pc:docMk/>
          <pc:sldMk cId="1915146433" sldId="299"/>
        </pc:sldMkLst>
        <pc:spChg chg="mod">
          <ac:chgData name="Marek Pavlovský" userId="535b308c6cb3b1af" providerId="LiveId" clId="{006D08C7-BB1A-43A5-ADBC-E555D9700A8D}" dt="2020-03-23T18:20:05.792" v="53" actId="207"/>
          <ac:spMkLst>
            <pc:docMk/>
            <pc:sldMk cId="1915146433" sldId="299"/>
            <ac:spMk id="2" creationId="{95B6CEA6-407B-4483-B0A3-BB0FECDE28E8}"/>
          </ac:spMkLst>
        </pc:spChg>
        <pc:spChg chg="mod">
          <ac:chgData name="Marek Pavlovský" userId="535b308c6cb3b1af" providerId="LiveId" clId="{006D08C7-BB1A-43A5-ADBC-E555D9700A8D}" dt="2020-03-23T18:20:09.343" v="54" actId="207"/>
          <ac:spMkLst>
            <pc:docMk/>
            <pc:sldMk cId="1915146433" sldId="299"/>
            <ac:spMk id="3" creationId="{B4D34BE5-867D-4AE9-A836-B8965D571105}"/>
          </ac:spMkLst>
        </pc:spChg>
        <pc:picChg chg="add mod">
          <ac:chgData name="Marek Pavlovský" userId="535b308c6cb3b1af" providerId="LiveId" clId="{006D08C7-BB1A-43A5-ADBC-E555D9700A8D}" dt="2020-03-23T18:25:01.420" v="69"/>
          <ac:picMkLst>
            <pc:docMk/>
            <pc:sldMk cId="1915146433" sldId="299"/>
            <ac:picMk id="4" creationId="{EEDFC04D-3A4A-4910-A4E2-CC427AE36C5B}"/>
          </ac:picMkLst>
        </pc:picChg>
      </pc:sldChg>
      <pc:sldChg chg="addSp modSp">
        <pc:chgData name="Marek Pavlovský" userId="535b308c6cb3b1af" providerId="LiveId" clId="{006D08C7-BB1A-43A5-ADBC-E555D9700A8D}" dt="2020-03-23T18:25:15.026" v="70"/>
        <pc:sldMkLst>
          <pc:docMk/>
          <pc:sldMk cId="1514842270" sldId="300"/>
        </pc:sldMkLst>
        <pc:spChg chg="mod">
          <ac:chgData name="Marek Pavlovský" userId="535b308c6cb3b1af" providerId="LiveId" clId="{006D08C7-BB1A-43A5-ADBC-E555D9700A8D}" dt="2020-03-23T18:20:15.257" v="55" actId="207"/>
          <ac:spMkLst>
            <pc:docMk/>
            <pc:sldMk cId="1514842270" sldId="300"/>
            <ac:spMk id="2" creationId="{95B6CEA6-407B-4483-B0A3-BB0FECDE28E8}"/>
          </ac:spMkLst>
        </pc:spChg>
        <pc:spChg chg="mod">
          <ac:chgData name="Marek Pavlovský" userId="535b308c6cb3b1af" providerId="LiveId" clId="{006D08C7-BB1A-43A5-ADBC-E555D9700A8D}" dt="2020-03-23T18:20:18.658" v="56" actId="207"/>
          <ac:spMkLst>
            <pc:docMk/>
            <pc:sldMk cId="1514842270" sldId="300"/>
            <ac:spMk id="3" creationId="{B4D34BE5-867D-4AE9-A836-B8965D571105}"/>
          </ac:spMkLst>
        </pc:spChg>
        <pc:picChg chg="add mod">
          <ac:chgData name="Marek Pavlovský" userId="535b308c6cb3b1af" providerId="LiveId" clId="{006D08C7-BB1A-43A5-ADBC-E555D9700A8D}" dt="2020-03-23T18:25:15.026" v="70"/>
          <ac:picMkLst>
            <pc:docMk/>
            <pc:sldMk cId="1514842270" sldId="300"/>
            <ac:picMk id="4" creationId="{1104C814-CAD4-422C-B0FF-E42223DC8AF5}"/>
          </ac:picMkLst>
        </pc:picChg>
      </pc:sldChg>
      <pc:sldChg chg="addSp modSp">
        <pc:chgData name="Marek Pavlovský" userId="535b308c6cb3b1af" providerId="LiveId" clId="{006D08C7-BB1A-43A5-ADBC-E555D9700A8D}" dt="2020-03-23T18:28:32.841" v="75"/>
        <pc:sldMkLst>
          <pc:docMk/>
          <pc:sldMk cId="34417715" sldId="301"/>
        </pc:sldMkLst>
        <pc:spChg chg="mod">
          <ac:chgData name="Marek Pavlovský" userId="535b308c6cb3b1af" providerId="LiveId" clId="{006D08C7-BB1A-43A5-ADBC-E555D9700A8D}" dt="2020-03-23T18:20:35.505" v="59" actId="207"/>
          <ac:spMkLst>
            <pc:docMk/>
            <pc:sldMk cId="34417715" sldId="301"/>
            <ac:spMk id="2" creationId="{8E1D905F-61BF-4F59-B6BD-9E0774190387}"/>
          </ac:spMkLst>
        </pc:spChg>
        <pc:spChg chg="mod">
          <ac:chgData name="Marek Pavlovský" userId="535b308c6cb3b1af" providerId="LiveId" clId="{006D08C7-BB1A-43A5-ADBC-E555D9700A8D}" dt="2020-03-23T18:20:38.634" v="60" actId="207"/>
          <ac:spMkLst>
            <pc:docMk/>
            <pc:sldMk cId="34417715" sldId="301"/>
            <ac:spMk id="3" creationId="{713EA543-C084-4C32-BD20-2CDD4F9F5FCA}"/>
          </ac:spMkLst>
        </pc:spChg>
        <pc:picChg chg="add mod">
          <ac:chgData name="Marek Pavlovský" userId="535b308c6cb3b1af" providerId="LiveId" clId="{006D08C7-BB1A-43A5-ADBC-E555D9700A8D}" dt="2020-03-23T18:28:32.841" v="75"/>
          <ac:picMkLst>
            <pc:docMk/>
            <pc:sldMk cId="34417715" sldId="301"/>
            <ac:picMk id="4" creationId="{B51C416A-904A-4CFA-A052-8FFCF707534E}"/>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23.3.2020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23.3.2020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23.3.2020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23.3.2020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23.3.2020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18A2481B-5154-415F-B752-558547769AA3}" type="datetimeFigureOut">
              <a:rPr lang="cs-CZ" smtClean="0"/>
              <a:pPr/>
              <a:t>23.3.2020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18A2481B-5154-415F-B752-558547769AA3}" type="datetimeFigureOut">
              <a:rPr lang="cs-CZ" smtClean="0"/>
              <a:pPr/>
              <a:t>23.3.2020</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fld id="{18A2481B-5154-415F-B752-558547769AA3}" type="datetimeFigureOut">
              <a:rPr lang="cs-CZ" smtClean="0"/>
              <a:pPr/>
              <a:t>23.3.2020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8A2481B-5154-415F-B752-558547769AA3}" type="datetimeFigureOut">
              <a:rPr lang="cs-CZ" smtClean="0"/>
              <a:pPr/>
              <a:t>23.3.2020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18A2481B-5154-415F-B752-558547769AA3}" type="datetimeFigureOut">
              <a:rPr lang="cs-CZ" smtClean="0"/>
              <a:pPr/>
              <a:t>23.3.2020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18A2481B-5154-415F-B752-558547769AA3}" type="datetimeFigureOut">
              <a:rPr lang="cs-CZ" smtClean="0"/>
              <a:pPr/>
              <a:t>23.3.2020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15000"/>
            <a:lum/>
          </a:blip>
          <a:srcRect/>
          <a:stretch>
            <a:fillRect l="-11000" r="-11000"/>
          </a:stretch>
        </a:blip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Klepnutím lze upravit styl předlohy nadpisů.</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A2481B-5154-415F-B752-558547769AA3}" type="datetimeFigureOut">
              <a:rPr lang="cs-CZ" smtClean="0"/>
              <a:pPr/>
              <a:t>23.3.2020</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264769-77EF-4CD0-90DE-F7D7F2D423C4}"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slide" Target="slide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15.jpg"/><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6.jp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fontScale="90000"/>
          </a:bodyPr>
          <a:lstStyle/>
          <a:p>
            <a:r>
              <a:rPr lang="cs-CZ" dirty="0"/>
              <a:t>Závodní pravidla pro rozhodčí </a:t>
            </a:r>
            <a:br>
              <a:rPr lang="cs-CZ" dirty="0"/>
            </a:br>
            <a:r>
              <a:rPr lang="cs-CZ" dirty="0"/>
              <a:t>i pro závodníky</a:t>
            </a:r>
            <a:br>
              <a:rPr lang="cs-CZ" dirty="0"/>
            </a:br>
            <a:r>
              <a:rPr lang="cs-CZ"/>
              <a:t>část 6</a:t>
            </a:r>
            <a:endParaRPr lang="cs-CZ" dirty="0"/>
          </a:p>
        </p:txBody>
      </p:sp>
      <p:sp>
        <p:nvSpPr>
          <p:cNvPr id="3" name="Podnadpis 2"/>
          <p:cNvSpPr>
            <a:spLocks noGrp="1"/>
          </p:cNvSpPr>
          <p:nvPr>
            <p:ph type="subTitle" idx="1"/>
          </p:nvPr>
        </p:nvSpPr>
        <p:spPr/>
        <p:txBody>
          <a:bodyPr/>
          <a:lstStyle/>
          <a:p>
            <a:r>
              <a:rPr lang="cs-CZ" dirty="0"/>
              <a:t>Brno</a:t>
            </a:r>
          </a:p>
          <a:p>
            <a:r>
              <a:rPr lang="cs-CZ" dirty="0"/>
              <a:t>Leden/únor 2020</a:t>
            </a:r>
          </a:p>
          <a:p>
            <a:r>
              <a:rPr lang="cs-CZ" dirty="0">
                <a:solidFill>
                  <a:srgbClr val="FF0000"/>
                </a:solidFill>
              </a:rPr>
              <a:t>(verze březen 2020)</a:t>
            </a:r>
          </a:p>
        </p:txBody>
      </p:sp>
      <p:pic>
        <p:nvPicPr>
          <p:cNvPr id="4" name="Video 3">
            <a:hlinkClick r:id="" action="ppaction://media"/>
            <a:extLst>
              <a:ext uri="{FF2B5EF4-FFF2-40B4-BE49-F238E27FC236}">
                <a16:creationId xmlns:a16="http://schemas.microsoft.com/office/drawing/2014/main" id="{DC1D380C-D012-45F4-9D82-7D2621D4FC7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466"/>
    </mc:Choice>
    <mc:Fallback xmlns="">
      <p:transition spd="slow" advTm="9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B6CEA6-407B-4483-B0A3-BB0FECDE28E8}"/>
              </a:ext>
            </a:extLst>
          </p:cNvPr>
          <p:cNvSpPr>
            <a:spLocks noGrp="1"/>
          </p:cNvSpPr>
          <p:nvPr>
            <p:ph type="title"/>
          </p:nvPr>
        </p:nvSpPr>
        <p:spPr/>
        <p:txBody>
          <a:bodyPr>
            <a:normAutofit/>
          </a:bodyPr>
          <a:lstStyle/>
          <a:p>
            <a:r>
              <a:rPr lang="cs-CZ" dirty="0"/>
              <a:t>Definice Vyhýbat</a:t>
            </a:r>
          </a:p>
        </p:txBody>
      </p:sp>
      <p:sp>
        <p:nvSpPr>
          <p:cNvPr id="3" name="Zástupný obsah 2">
            <a:extLst>
              <a:ext uri="{FF2B5EF4-FFF2-40B4-BE49-F238E27FC236}">
                <a16:creationId xmlns:a16="http://schemas.microsoft.com/office/drawing/2014/main" id="{B4D34BE5-867D-4AE9-A836-B8965D571105}"/>
              </a:ext>
            </a:extLst>
          </p:cNvPr>
          <p:cNvSpPr>
            <a:spLocks noGrp="1"/>
          </p:cNvSpPr>
          <p:nvPr>
            <p:ph idx="1"/>
          </p:nvPr>
        </p:nvSpPr>
        <p:spPr/>
        <p:txBody>
          <a:bodyPr>
            <a:normAutofit/>
          </a:bodyPr>
          <a:lstStyle/>
          <a:p>
            <a:pPr marL="0" indent="0">
              <a:buNone/>
            </a:pPr>
            <a:r>
              <a:rPr lang="cs-CZ" dirty="0"/>
              <a:t>Loď vyhýbá lodi s právem plavby</a:t>
            </a:r>
          </a:p>
          <a:p>
            <a:pPr marL="0" indent="0">
              <a:buNone/>
            </a:pPr>
            <a:r>
              <a:rPr lang="cs-CZ" dirty="0"/>
              <a:t>(a) jestliže loď s právem plavby může plachtit svým směrem, aniž by musela provést činnost nutnou k vyhnutí, a </a:t>
            </a:r>
          </a:p>
          <a:p>
            <a:pPr marL="0" indent="0">
              <a:buNone/>
            </a:pPr>
            <a:r>
              <a:rPr lang="cs-CZ" dirty="0"/>
              <a:t>(b) jestliže jsou lodě </a:t>
            </a:r>
            <a:r>
              <a:rPr lang="cs-CZ" i="1" dirty="0"/>
              <a:t>v krytí</a:t>
            </a:r>
            <a:r>
              <a:rPr lang="cs-CZ" dirty="0"/>
              <a:t>, když loď s právem plavby může měnit směr na obě strany, aniž by bezprostředně došlo k dotyku.</a:t>
            </a:r>
          </a:p>
        </p:txBody>
      </p:sp>
      <p:pic>
        <p:nvPicPr>
          <p:cNvPr id="4" name="Zvuk 3">
            <a:hlinkClick r:id="" action="ppaction://media"/>
            <a:extLst>
              <a:ext uri="{FF2B5EF4-FFF2-40B4-BE49-F238E27FC236}">
                <a16:creationId xmlns:a16="http://schemas.microsoft.com/office/drawing/2014/main" id="{1104C814-CAD4-422C-B0FF-E42223DC8A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14842270"/>
      </p:ext>
    </p:extLst>
  </p:cSld>
  <p:clrMapOvr>
    <a:masterClrMapping/>
  </p:clrMapOvr>
  <mc:AlternateContent xmlns:mc="http://schemas.openxmlformats.org/markup-compatibility/2006" xmlns:p14="http://schemas.microsoft.com/office/powerpoint/2010/main">
    <mc:Choice Requires="p14">
      <p:transition spd="slow" p14:dur="2000" advTm="3441"/>
    </mc:Choice>
    <mc:Fallback xmlns="">
      <p:transition spd="slow" advTm="3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1953AF-1921-47EB-8810-75DEB4611EC4}"/>
              </a:ext>
            </a:extLst>
          </p:cNvPr>
          <p:cNvSpPr>
            <a:spLocks noGrp="1"/>
          </p:cNvSpPr>
          <p:nvPr>
            <p:ph type="title"/>
          </p:nvPr>
        </p:nvSpPr>
        <p:spPr/>
        <p:txBody>
          <a:bodyPr/>
          <a:lstStyle/>
          <a:p>
            <a:r>
              <a:rPr lang="cs-CZ" dirty="0"/>
              <a:t>Dvě lodě – základní pravidla</a:t>
            </a:r>
          </a:p>
        </p:txBody>
      </p:sp>
      <p:sp>
        <p:nvSpPr>
          <p:cNvPr id="3" name="Zástupný obsah 2">
            <a:extLst>
              <a:ext uri="{FF2B5EF4-FFF2-40B4-BE49-F238E27FC236}">
                <a16:creationId xmlns:a16="http://schemas.microsoft.com/office/drawing/2014/main" id="{237F0C9F-CDD6-4EA2-837D-BFCE595933A2}"/>
              </a:ext>
            </a:extLst>
          </p:cNvPr>
          <p:cNvSpPr>
            <a:spLocks noGrp="1"/>
          </p:cNvSpPr>
          <p:nvPr>
            <p:ph idx="1"/>
          </p:nvPr>
        </p:nvSpPr>
        <p:spPr/>
        <p:txBody>
          <a:bodyPr>
            <a:normAutofit fontScale="92500" lnSpcReduction="10000"/>
          </a:bodyPr>
          <a:lstStyle/>
          <a:p>
            <a:pPr marL="0" indent="0">
              <a:buNone/>
            </a:pPr>
            <a:r>
              <a:rPr lang="cs-CZ" dirty="0"/>
              <a:t>Jedna loď je loď s právem plavby, druhá loď musí vyhýbat</a:t>
            </a:r>
          </a:p>
          <a:p>
            <a:r>
              <a:rPr lang="cs-CZ" dirty="0"/>
              <a:t>10: na opačném větru (boku)</a:t>
            </a:r>
          </a:p>
          <a:p>
            <a:r>
              <a:rPr lang="cs-CZ" dirty="0"/>
              <a:t>11: na stejném větru v krytí</a:t>
            </a:r>
          </a:p>
          <a:p>
            <a:r>
              <a:rPr lang="cs-CZ" dirty="0"/>
              <a:t>12: na stejném větru zcela vpředu/vzadu</a:t>
            </a:r>
          </a:p>
          <a:p>
            <a:pPr marL="0" indent="0">
              <a:buNone/>
            </a:pPr>
            <a:r>
              <a:rPr lang="cs-CZ" dirty="0"/>
              <a:t>Cvičení: projdi předchozí slajdy s obrázky a urči, která je loď s právem plavby a která musí vyhýbat</a:t>
            </a:r>
          </a:p>
          <a:p>
            <a:pPr marL="0" indent="0">
              <a:buNone/>
            </a:pPr>
            <a:r>
              <a:rPr lang="cs-CZ" dirty="0"/>
              <a:t>Přečti si pravidla 10, 11, 12 a preambuli části 2 – sekce A „Právo plavby“</a:t>
            </a:r>
          </a:p>
        </p:txBody>
      </p:sp>
      <p:pic>
        <p:nvPicPr>
          <p:cNvPr id="4" name="Zvuk 3">
            <a:hlinkClick r:id="" action="ppaction://media"/>
            <a:extLst>
              <a:ext uri="{FF2B5EF4-FFF2-40B4-BE49-F238E27FC236}">
                <a16:creationId xmlns:a16="http://schemas.microsoft.com/office/drawing/2014/main" id="{A5A6571B-D3BE-4DE0-AEF5-5C0DA58DCE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795717"/>
      </p:ext>
    </p:extLst>
  </p:cSld>
  <p:clrMapOvr>
    <a:masterClrMapping/>
  </p:clrMapOvr>
  <mc:AlternateContent xmlns:mc="http://schemas.openxmlformats.org/markup-compatibility/2006" xmlns:p14="http://schemas.microsoft.com/office/powerpoint/2010/main">
    <mc:Choice Requires="p14">
      <p:transition spd="slow" p14:dur="2000" advTm="39739"/>
    </mc:Choice>
    <mc:Fallback xmlns="">
      <p:transition spd="slow" advTm="39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6B433E-F192-41BF-AAF6-91DCB44A3F6C}"/>
              </a:ext>
            </a:extLst>
          </p:cNvPr>
          <p:cNvSpPr>
            <a:spLocks noGrp="1"/>
          </p:cNvSpPr>
          <p:nvPr>
            <p:ph type="title"/>
          </p:nvPr>
        </p:nvSpPr>
        <p:spPr/>
        <p:txBody>
          <a:bodyPr/>
          <a:lstStyle/>
          <a:p>
            <a:r>
              <a:rPr lang="cs-CZ" dirty="0"/>
              <a:t>Uplatnění pravidel 10, 11, 12</a:t>
            </a:r>
          </a:p>
        </p:txBody>
      </p:sp>
      <p:sp>
        <p:nvSpPr>
          <p:cNvPr id="3" name="Zástupný obsah 2">
            <a:extLst>
              <a:ext uri="{FF2B5EF4-FFF2-40B4-BE49-F238E27FC236}">
                <a16:creationId xmlns:a16="http://schemas.microsoft.com/office/drawing/2014/main" id="{1429E7E0-E925-4935-8F38-89159F8D18F1}"/>
              </a:ext>
            </a:extLst>
          </p:cNvPr>
          <p:cNvSpPr>
            <a:spLocks noGrp="1"/>
          </p:cNvSpPr>
          <p:nvPr>
            <p:ph idx="1"/>
          </p:nvPr>
        </p:nvSpPr>
        <p:spPr/>
        <p:txBody>
          <a:bodyPr/>
          <a:lstStyle/>
          <a:p>
            <a:r>
              <a:rPr lang="cs-CZ" dirty="0"/>
              <a:t>Vrať se na obrázky na </a:t>
            </a:r>
            <a:r>
              <a:rPr lang="cs-CZ" dirty="0">
                <a:hlinkClick r:id="rId4" action="ppaction://hlinksldjump">
                  <a:extLst>
                    <a:ext uri="{A12FA001-AC4F-418D-AE19-62706E023703}">
                      <ahyp:hlinkClr xmlns:ahyp="http://schemas.microsoft.com/office/drawing/2018/hyperlinkcolor" val="tx"/>
                    </a:ext>
                  </a:extLst>
                </a:hlinkClick>
              </a:rPr>
              <a:t>předchozích slajdech </a:t>
            </a:r>
            <a:r>
              <a:rPr lang="cs-CZ" dirty="0"/>
              <a:t>a rozhodni, které z těchto pravidel mezi loďmi platí </a:t>
            </a:r>
          </a:p>
        </p:txBody>
      </p:sp>
      <p:pic>
        <p:nvPicPr>
          <p:cNvPr id="4" name="Zvuk 3">
            <a:hlinkClick r:id="" action="ppaction://media"/>
            <a:extLst>
              <a:ext uri="{FF2B5EF4-FFF2-40B4-BE49-F238E27FC236}">
                <a16:creationId xmlns:a16="http://schemas.microsoft.com/office/drawing/2014/main" id="{9F8ED2AF-9BC3-4887-975C-5CBF450F65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20524445"/>
      </p:ext>
    </p:extLst>
  </p:cSld>
  <p:clrMapOvr>
    <a:masterClrMapping/>
  </p:clrMapOvr>
  <mc:AlternateContent xmlns:mc="http://schemas.openxmlformats.org/markup-compatibility/2006" xmlns:p14="http://schemas.microsoft.com/office/powerpoint/2010/main">
    <mc:Choice Requires="p14">
      <p:transition spd="slow" p14:dur="2000" advTm="3034"/>
    </mc:Choice>
    <mc:Fallback xmlns="">
      <p:transition spd="slow" advTm="3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1953AF-1921-47EB-8810-75DEB4611EC4}"/>
              </a:ext>
            </a:extLst>
          </p:cNvPr>
          <p:cNvSpPr>
            <a:spLocks noGrp="1"/>
          </p:cNvSpPr>
          <p:nvPr>
            <p:ph type="title"/>
          </p:nvPr>
        </p:nvSpPr>
        <p:spPr/>
        <p:txBody>
          <a:bodyPr/>
          <a:lstStyle/>
          <a:p>
            <a:r>
              <a:rPr lang="cs-CZ" dirty="0"/>
              <a:t>Dvě lodě – základní pravidla 2</a:t>
            </a:r>
          </a:p>
        </p:txBody>
      </p:sp>
      <p:sp>
        <p:nvSpPr>
          <p:cNvPr id="3" name="Zástupný obsah 2">
            <a:extLst>
              <a:ext uri="{FF2B5EF4-FFF2-40B4-BE49-F238E27FC236}">
                <a16:creationId xmlns:a16="http://schemas.microsoft.com/office/drawing/2014/main" id="{237F0C9F-CDD6-4EA2-837D-BFCE595933A2}"/>
              </a:ext>
            </a:extLst>
          </p:cNvPr>
          <p:cNvSpPr>
            <a:spLocks noGrp="1"/>
          </p:cNvSpPr>
          <p:nvPr>
            <p:ph idx="1"/>
          </p:nvPr>
        </p:nvSpPr>
        <p:spPr>
          <a:xfrm>
            <a:off x="457200" y="1600201"/>
            <a:ext cx="4114800" cy="4493095"/>
          </a:xfrm>
        </p:spPr>
        <p:txBody>
          <a:bodyPr>
            <a:normAutofit/>
          </a:bodyPr>
          <a:lstStyle/>
          <a:p>
            <a:pPr marL="0" indent="0">
              <a:buNone/>
            </a:pPr>
            <a:r>
              <a:rPr lang="cs-CZ" dirty="0"/>
              <a:t>Loď v obratu musí vyhýbat další lodi.</a:t>
            </a:r>
          </a:p>
          <a:p>
            <a:r>
              <a:rPr lang="cs-CZ" dirty="0"/>
              <a:t>Od kdy do kdy je loď v obratu?</a:t>
            </a:r>
          </a:p>
          <a:p>
            <a:r>
              <a:rPr lang="cs-CZ" dirty="0"/>
              <a:t>Pokud jsou 2 lodě v obratu současně?</a:t>
            </a:r>
          </a:p>
          <a:p>
            <a:pPr marL="0" indent="0">
              <a:buNone/>
            </a:pPr>
            <a:r>
              <a:rPr lang="cs-CZ" dirty="0"/>
              <a:t>Přečti si pravidlo 13</a:t>
            </a:r>
          </a:p>
        </p:txBody>
      </p:sp>
      <p:pic>
        <p:nvPicPr>
          <p:cNvPr id="5" name="Obrázek 4" descr="Obsah obrázku hodiny, žlutá, kreslení, bílá&#10;&#10;Popis byl vytvořen automaticky">
            <a:extLst>
              <a:ext uri="{FF2B5EF4-FFF2-40B4-BE49-F238E27FC236}">
                <a16:creationId xmlns:a16="http://schemas.microsoft.com/office/drawing/2014/main" id="{EFBADA95-9766-40E3-98A5-9D9BDEBB4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6136" y="1304156"/>
            <a:ext cx="2637848" cy="5085184"/>
          </a:xfrm>
          <a:prstGeom prst="rect">
            <a:avLst/>
          </a:prstGeom>
        </p:spPr>
      </p:pic>
      <p:pic>
        <p:nvPicPr>
          <p:cNvPr id="4" name="Zvuk 3">
            <a:hlinkClick r:id="" action="ppaction://media"/>
            <a:extLst>
              <a:ext uri="{FF2B5EF4-FFF2-40B4-BE49-F238E27FC236}">
                <a16:creationId xmlns:a16="http://schemas.microsoft.com/office/drawing/2014/main" id="{E10291EB-1E3A-472F-B904-30EAD8EA78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24909866"/>
      </p:ext>
    </p:extLst>
  </p:cSld>
  <p:clrMapOvr>
    <a:masterClrMapping/>
  </p:clrMapOvr>
  <mc:AlternateContent xmlns:mc="http://schemas.openxmlformats.org/markup-compatibility/2006" xmlns:p14="http://schemas.microsoft.com/office/powerpoint/2010/main">
    <mc:Choice Requires="p14">
      <p:transition spd="slow" p14:dur="2000" advTm="32323"/>
    </mc:Choice>
    <mc:Fallback xmlns="">
      <p:transition spd="slow" advTm="32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D429941-A6A2-4D44-B4BA-A16B1F3F7CB7}"/>
              </a:ext>
            </a:extLst>
          </p:cNvPr>
          <p:cNvSpPr>
            <a:spLocks noGrp="1"/>
          </p:cNvSpPr>
          <p:nvPr>
            <p:ph type="title"/>
          </p:nvPr>
        </p:nvSpPr>
        <p:spPr/>
        <p:txBody>
          <a:bodyPr>
            <a:normAutofit fontScale="90000"/>
          </a:bodyPr>
          <a:lstStyle/>
          <a:p>
            <a:r>
              <a:rPr lang="cs-CZ" dirty="0"/>
              <a:t>2 lodě – omezení lodě s právem plavby</a:t>
            </a:r>
          </a:p>
        </p:txBody>
      </p:sp>
      <p:sp>
        <p:nvSpPr>
          <p:cNvPr id="3" name="Zástupný obsah 2">
            <a:extLst>
              <a:ext uri="{FF2B5EF4-FFF2-40B4-BE49-F238E27FC236}">
                <a16:creationId xmlns:a16="http://schemas.microsoft.com/office/drawing/2014/main" id="{A71B1A2E-B879-4F8E-8259-819844408BF8}"/>
              </a:ext>
            </a:extLst>
          </p:cNvPr>
          <p:cNvSpPr>
            <a:spLocks noGrp="1"/>
          </p:cNvSpPr>
          <p:nvPr>
            <p:ph idx="1"/>
          </p:nvPr>
        </p:nvSpPr>
        <p:spPr/>
        <p:txBody>
          <a:bodyPr/>
          <a:lstStyle/>
          <a:p>
            <a:pPr marL="0" indent="0">
              <a:buNone/>
            </a:pPr>
            <a:r>
              <a:rPr lang="cs-CZ" dirty="0"/>
              <a:t>Jedna je loď s právem na místo, druhá loď musí místo poskytnout. Ale POZOR! právo plavby zůstává zachováno!</a:t>
            </a:r>
          </a:p>
          <a:p>
            <a:r>
              <a:rPr lang="cs-CZ" dirty="0"/>
              <a:t>15 Získání práva plavby</a:t>
            </a:r>
          </a:p>
          <a:p>
            <a:r>
              <a:rPr lang="cs-CZ" dirty="0"/>
              <a:t>16 Změna směru</a:t>
            </a:r>
          </a:p>
          <a:p>
            <a:pPr marL="0" indent="0">
              <a:buNone/>
            </a:pPr>
            <a:r>
              <a:rPr lang="cs-CZ" dirty="0"/>
              <a:t>Přečti si pravidla 15 a 16.</a:t>
            </a:r>
          </a:p>
        </p:txBody>
      </p:sp>
      <p:pic>
        <p:nvPicPr>
          <p:cNvPr id="4" name="Zvuk 3">
            <a:hlinkClick r:id="" action="ppaction://media"/>
            <a:extLst>
              <a:ext uri="{FF2B5EF4-FFF2-40B4-BE49-F238E27FC236}">
                <a16:creationId xmlns:a16="http://schemas.microsoft.com/office/drawing/2014/main" id="{F7730C6F-B22C-4C6C-9049-78FF886924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82779969"/>
      </p:ext>
    </p:extLst>
  </p:cSld>
  <p:clrMapOvr>
    <a:masterClrMapping/>
  </p:clrMapOvr>
  <mc:AlternateContent xmlns:mc="http://schemas.openxmlformats.org/markup-compatibility/2006" xmlns:p14="http://schemas.microsoft.com/office/powerpoint/2010/main">
    <mc:Choice Requires="p14">
      <p:transition spd="slow" p14:dur="2000" advTm="51035"/>
    </mc:Choice>
    <mc:Fallback xmlns="">
      <p:transition spd="slow" advTm="51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E1D905F-61BF-4F59-B6BD-9E0774190387}"/>
              </a:ext>
            </a:extLst>
          </p:cNvPr>
          <p:cNvSpPr>
            <a:spLocks noGrp="1"/>
          </p:cNvSpPr>
          <p:nvPr>
            <p:ph type="title"/>
          </p:nvPr>
        </p:nvSpPr>
        <p:spPr/>
        <p:txBody>
          <a:bodyPr/>
          <a:lstStyle/>
          <a:p>
            <a:r>
              <a:rPr lang="cs-CZ" dirty="0"/>
              <a:t>Definice Místo</a:t>
            </a:r>
          </a:p>
        </p:txBody>
      </p:sp>
      <p:sp>
        <p:nvSpPr>
          <p:cNvPr id="3" name="Zástupný obsah 2">
            <a:extLst>
              <a:ext uri="{FF2B5EF4-FFF2-40B4-BE49-F238E27FC236}">
                <a16:creationId xmlns:a16="http://schemas.microsoft.com/office/drawing/2014/main" id="{713EA543-C084-4C32-BD20-2CDD4F9F5FCA}"/>
              </a:ext>
            </a:extLst>
          </p:cNvPr>
          <p:cNvSpPr>
            <a:spLocks noGrp="1"/>
          </p:cNvSpPr>
          <p:nvPr>
            <p:ph idx="1"/>
          </p:nvPr>
        </p:nvSpPr>
        <p:spPr/>
        <p:txBody>
          <a:bodyPr/>
          <a:lstStyle/>
          <a:p>
            <a:pPr marL="0" indent="0">
              <a:buNone/>
            </a:pPr>
            <a:r>
              <a:rPr lang="cs-CZ" dirty="0"/>
              <a:t>Místo je prostor, který loď v daných podmínkách potřebuje, včetně prostoru, aby vyhověla svým povinnostem podle pravidel Části 2 a pravidlu 31, když manévruje bez prodlení a s jachtařskou dovedností.</a:t>
            </a:r>
          </a:p>
        </p:txBody>
      </p:sp>
      <p:pic>
        <p:nvPicPr>
          <p:cNvPr id="4" name="Zvuk 3">
            <a:hlinkClick r:id="" action="ppaction://media"/>
            <a:extLst>
              <a:ext uri="{FF2B5EF4-FFF2-40B4-BE49-F238E27FC236}">
                <a16:creationId xmlns:a16="http://schemas.microsoft.com/office/drawing/2014/main" id="{B51C416A-904A-4CFA-A052-8FFCF70753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17715"/>
      </p:ext>
    </p:extLst>
  </p:cSld>
  <p:clrMapOvr>
    <a:masterClrMapping/>
  </p:clrMapOvr>
  <mc:AlternateContent xmlns:mc="http://schemas.openxmlformats.org/markup-compatibility/2006" xmlns:p14="http://schemas.microsoft.com/office/powerpoint/2010/main">
    <mc:Choice Requires="p14">
      <p:transition spd="slow" p14:dur="2000" advTm="9611"/>
    </mc:Choice>
    <mc:Fallback xmlns="">
      <p:transition spd="slow" advTm="9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D429941-A6A2-4D44-B4BA-A16B1F3F7CB7}"/>
              </a:ext>
            </a:extLst>
          </p:cNvPr>
          <p:cNvSpPr>
            <a:spLocks noGrp="1"/>
          </p:cNvSpPr>
          <p:nvPr>
            <p:ph type="title"/>
          </p:nvPr>
        </p:nvSpPr>
        <p:spPr/>
        <p:txBody>
          <a:bodyPr>
            <a:normAutofit fontScale="90000"/>
          </a:bodyPr>
          <a:lstStyle/>
          <a:p>
            <a:r>
              <a:rPr lang="cs-CZ" dirty="0"/>
              <a:t>2 lodě – omezení lodě s právem plavby</a:t>
            </a:r>
          </a:p>
        </p:txBody>
      </p:sp>
      <p:sp>
        <p:nvSpPr>
          <p:cNvPr id="3" name="Zástupný obsah 2">
            <a:extLst>
              <a:ext uri="{FF2B5EF4-FFF2-40B4-BE49-F238E27FC236}">
                <a16:creationId xmlns:a16="http://schemas.microsoft.com/office/drawing/2014/main" id="{A71B1A2E-B879-4F8E-8259-819844408BF8}"/>
              </a:ext>
            </a:extLst>
          </p:cNvPr>
          <p:cNvSpPr>
            <a:spLocks noGrp="1"/>
          </p:cNvSpPr>
          <p:nvPr>
            <p:ph idx="1"/>
          </p:nvPr>
        </p:nvSpPr>
        <p:spPr>
          <a:xfrm>
            <a:off x="457200" y="1600200"/>
            <a:ext cx="2883698" cy="4781128"/>
          </a:xfrm>
        </p:spPr>
        <p:txBody>
          <a:bodyPr>
            <a:normAutofit fontScale="92500"/>
          </a:bodyPr>
          <a:lstStyle/>
          <a:p>
            <a:r>
              <a:rPr lang="cs-CZ" dirty="0"/>
              <a:t>Která loď má právo plavby a která musí vyhýbat? (může se v jednotlivých pozicích lišit)</a:t>
            </a:r>
          </a:p>
          <a:p>
            <a:r>
              <a:rPr lang="cs-CZ" dirty="0"/>
              <a:t>Která loď má právo na místo k vyhýbání?</a:t>
            </a:r>
          </a:p>
        </p:txBody>
      </p:sp>
      <p:pic>
        <p:nvPicPr>
          <p:cNvPr id="5" name="Obrázek 4" descr="Obsah obrázku hodiny, kreslení, košile&#10;&#10;Popis byl vytvořen automaticky">
            <a:extLst>
              <a:ext uri="{FF2B5EF4-FFF2-40B4-BE49-F238E27FC236}">
                <a16:creationId xmlns:a16="http://schemas.microsoft.com/office/drawing/2014/main" id="{BCFE32F7-B2D9-4A6E-9E93-43009B7E85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9510" y="2403249"/>
            <a:ext cx="2297290" cy="4005064"/>
          </a:xfrm>
          <a:prstGeom prst="rect">
            <a:avLst/>
          </a:prstGeom>
        </p:spPr>
      </p:pic>
      <p:pic>
        <p:nvPicPr>
          <p:cNvPr id="7" name="Obrázek 6" descr="Obsah obrázku nůž, bílá&#10;&#10;Popis byl vytvořen automaticky">
            <a:extLst>
              <a:ext uri="{FF2B5EF4-FFF2-40B4-BE49-F238E27FC236}">
                <a16:creationId xmlns:a16="http://schemas.microsoft.com/office/drawing/2014/main" id="{BB2AD2C2-AD18-4143-BCAE-921138412C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5896" y="1600200"/>
            <a:ext cx="2458616" cy="3645948"/>
          </a:xfrm>
          <a:prstGeom prst="rect">
            <a:avLst/>
          </a:prstGeom>
        </p:spPr>
      </p:pic>
      <p:pic>
        <p:nvPicPr>
          <p:cNvPr id="4" name="Zvuk 3">
            <a:hlinkClick r:id="" action="ppaction://media"/>
            <a:extLst>
              <a:ext uri="{FF2B5EF4-FFF2-40B4-BE49-F238E27FC236}">
                <a16:creationId xmlns:a16="http://schemas.microsoft.com/office/drawing/2014/main" id="{50CCFB7A-E823-4270-B518-82D981AD90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77222458"/>
      </p:ext>
    </p:extLst>
  </p:cSld>
  <p:clrMapOvr>
    <a:masterClrMapping/>
  </p:clrMapOvr>
  <mc:AlternateContent xmlns:mc="http://schemas.openxmlformats.org/markup-compatibility/2006" xmlns:p14="http://schemas.microsoft.com/office/powerpoint/2010/main">
    <mc:Choice Requires="p14">
      <p:transition spd="slow" p14:dur="2000" advTm="24140"/>
    </mc:Choice>
    <mc:Fallback xmlns="">
      <p:transition spd="slow" advTm="24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5EBB8C-68CC-4C99-8079-970CD900B4E1}"/>
              </a:ext>
            </a:extLst>
          </p:cNvPr>
          <p:cNvSpPr>
            <a:spLocks noGrp="1"/>
          </p:cNvSpPr>
          <p:nvPr>
            <p:ph type="title"/>
          </p:nvPr>
        </p:nvSpPr>
        <p:spPr/>
        <p:txBody>
          <a:bodyPr/>
          <a:lstStyle/>
          <a:p>
            <a:r>
              <a:rPr lang="cs-CZ" dirty="0"/>
              <a:t>Když se potkají dvě lodě - shrnutí</a:t>
            </a:r>
          </a:p>
        </p:txBody>
      </p:sp>
      <p:sp>
        <p:nvSpPr>
          <p:cNvPr id="3" name="Zástupný obsah 2">
            <a:extLst>
              <a:ext uri="{FF2B5EF4-FFF2-40B4-BE49-F238E27FC236}">
                <a16:creationId xmlns:a16="http://schemas.microsoft.com/office/drawing/2014/main" id="{1140EF5C-BEA0-47A7-B1F0-392BF3DF1412}"/>
              </a:ext>
            </a:extLst>
          </p:cNvPr>
          <p:cNvSpPr>
            <a:spLocks noGrp="1"/>
          </p:cNvSpPr>
          <p:nvPr>
            <p:ph idx="1"/>
          </p:nvPr>
        </p:nvSpPr>
        <p:spPr/>
        <p:txBody>
          <a:bodyPr>
            <a:normAutofit fontScale="92500" lnSpcReduction="10000"/>
          </a:bodyPr>
          <a:lstStyle/>
          <a:p>
            <a:pPr marL="0" indent="0">
              <a:buNone/>
            </a:pPr>
            <a:r>
              <a:rPr lang="cs-CZ" dirty="0"/>
              <a:t>Vždy se můžeme (=musíme) ptát:</a:t>
            </a:r>
          </a:p>
          <a:p>
            <a:r>
              <a:rPr lang="cs-CZ" dirty="0"/>
              <a:t>Která loď má právo plavby?</a:t>
            </a:r>
          </a:p>
          <a:p>
            <a:r>
              <a:rPr lang="cs-CZ" dirty="0"/>
              <a:t>Která loď musí vyhýbat?</a:t>
            </a:r>
          </a:p>
          <a:p>
            <a:r>
              <a:rPr lang="cs-CZ" dirty="0"/>
              <a:t>Má loď s právem plavby nějaké omezení (třeba povinnost poskytnout místo)?</a:t>
            </a:r>
          </a:p>
          <a:p>
            <a:r>
              <a:rPr lang="cs-CZ" dirty="0"/>
              <a:t>Má loď, která musí vyhýbat, nějakou výhodičku (třeba nárok na místo)?</a:t>
            </a:r>
          </a:p>
          <a:p>
            <a:r>
              <a:rPr lang="cs-CZ" dirty="0"/>
              <a:t>Loď , která musí vyhýbat, VYHÝBÁ?</a:t>
            </a:r>
          </a:p>
          <a:p>
            <a:r>
              <a:rPr lang="cs-CZ" dirty="0"/>
              <a:t>A když nevyhýbá, kdo za to může?</a:t>
            </a:r>
          </a:p>
        </p:txBody>
      </p:sp>
      <p:pic>
        <p:nvPicPr>
          <p:cNvPr id="4" name="Zvuk 3">
            <a:hlinkClick r:id="" action="ppaction://media"/>
            <a:extLst>
              <a:ext uri="{FF2B5EF4-FFF2-40B4-BE49-F238E27FC236}">
                <a16:creationId xmlns:a16="http://schemas.microsoft.com/office/drawing/2014/main" id="{D98699A1-57AB-45D0-BEA9-1BCE82C571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5122370"/>
      </p:ext>
    </p:extLst>
  </p:cSld>
  <p:clrMapOvr>
    <a:masterClrMapping/>
  </p:clrMapOvr>
  <mc:AlternateContent xmlns:mc="http://schemas.openxmlformats.org/markup-compatibility/2006" xmlns:p14="http://schemas.microsoft.com/office/powerpoint/2010/main">
    <mc:Choice Requires="p14">
      <p:transition spd="slow" p14:dur="2000" advTm="37886"/>
    </mc:Choice>
    <mc:Fallback xmlns="">
      <p:transition spd="slow" advTm="37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7F982C-F6BF-433A-BDA2-7B8D83F0982F}"/>
              </a:ext>
            </a:extLst>
          </p:cNvPr>
          <p:cNvSpPr>
            <a:spLocks noGrp="1"/>
          </p:cNvSpPr>
          <p:nvPr>
            <p:ph type="title"/>
          </p:nvPr>
        </p:nvSpPr>
        <p:spPr/>
        <p:txBody>
          <a:bodyPr/>
          <a:lstStyle/>
          <a:p>
            <a:r>
              <a:rPr lang="cs-CZ" dirty="0"/>
              <a:t>Závěr</a:t>
            </a:r>
          </a:p>
        </p:txBody>
      </p:sp>
      <p:sp>
        <p:nvSpPr>
          <p:cNvPr id="3" name="Zástupný obsah 2">
            <a:extLst>
              <a:ext uri="{FF2B5EF4-FFF2-40B4-BE49-F238E27FC236}">
                <a16:creationId xmlns:a16="http://schemas.microsoft.com/office/drawing/2014/main" id="{A4F36A34-4947-4288-A040-51C2EB56CE7D}"/>
              </a:ext>
            </a:extLst>
          </p:cNvPr>
          <p:cNvSpPr>
            <a:spLocks noGrp="1"/>
          </p:cNvSpPr>
          <p:nvPr>
            <p:ph idx="1"/>
          </p:nvPr>
        </p:nvSpPr>
        <p:spPr/>
        <p:txBody>
          <a:bodyPr/>
          <a:lstStyle/>
          <a:p>
            <a:r>
              <a:rPr lang="cs-CZ" dirty="0"/>
              <a:t>Probrali jsme některé definice a pravidla 10, 11, 12, 13, 15, 16</a:t>
            </a:r>
          </a:p>
          <a:p>
            <a:r>
              <a:rPr lang="cs-CZ" dirty="0"/>
              <a:t>Na další se vrhneme v další přednášce.</a:t>
            </a:r>
          </a:p>
        </p:txBody>
      </p:sp>
      <p:pic>
        <p:nvPicPr>
          <p:cNvPr id="4" name="Zvuk 3">
            <a:hlinkClick r:id="" action="ppaction://media"/>
            <a:extLst>
              <a:ext uri="{FF2B5EF4-FFF2-40B4-BE49-F238E27FC236}">
                <a16:creationId xmlns:a16="http://schemas.microsoft.com/office/drawing/2014/main" id="{BB8E0D1C-F032-420D-B6E1-C968475F0A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03785840"/>
      </p:ext>
    </p:extLst>
  </p:cSld>
  <p:clrMapOvr>
    <a:masterClrMapping/>
  </p:clrMapOvr>
  <mc:AlternateContent xmlns:mc="http://schemas.openxmlformats.org/markup-compatibility/2006" xmlns:p14="http://schemas.microsoft.com/office/powerpoint/2010/main">
    <mc:Choice Requires="p14">
      <p:transition spd="slow" p14:dur="2000" advTm="11934"/>
    </mc:Choice>
    <mc:Fallback xmlns="">
      <p:transition spd="slow" advTm="11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Děkuji za pozornost!</a:t>
            </a:r>
          </a:p>
        </p:txBody>
      </p:sp>
      <p:sp>
        <p:nvSpPr>
          <p:cNvPr id="3" name="Zástupný symbol pro text 2"/>
          <p:cNvSpPr>
            <a:spLocks noGrp="1"/>
          </p:cNvSpPr>
          <p:nvPr>
            <p:ph type="body" idx="1"/>
          </p:nvPr>
        </p:nvSpPr>
        <p:spPr/>
        <p:txBody>
          <a:bodyPr/>
          <a:lstStyle/>
          <a:p>
            <a:r>
              <a:rPr lang="cs-CZ" dirty="0"/>
              <a:t>Marek Pavlovský</a:t>
            </a:r>
          </a:p>
          <a:p>
            <a:r>
              <a:rPr lang="cs-CZ" dirty="0"/>
              <a:t>+420 728 936 086, mpavlovsky17@gmail.com</a:t>
            </a:r>
          </a:p>
        </p:txBody>
      </p:sp>
      <p:pic>
        <p:nvPicPr>
          <p:cNvPr id="4" name="Zvuk 3">
            <a:hlinkClick r:id="" action="ppaction://media"/>
            <a:extLst>
              <a:ext uri="{FF2B5EF4-FFF2-40B4-BE49-F238E27FC236}">
                <a16:creationId xmlns:a16="http://schemas.microsoft.com/office/drawing/2014/main" id="{27349A3A-508B-49FB-910C-ECEF4006CE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86"/>
    </mc:Choice>
    <mc:Fallback xmlns="">
      <p:transition spd="slow" advTm="1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130AB0-FAAB-4E82-BC28-81AE2C23183E}"/>
              </a:ext>
            </a:extLst>
          </p:cNvPr>
          <p:cNvSpPr>
            <a:spLocks noGrp="1"/>
          </p:cNvSpPr>
          <p:nvPr>
            <p:ph type="title"/>
          </p:nvPr>
        </p:nvSpPr>
        <p:spPr/>
        <p:txBody>
          <a:bodyPr/>
          <a:lstStyle/>
          <a:p>
            <a:r>
              <a:rPr lang="cs-CZ" dirty="0"/>
              <a:t>Obsah přednášky</a:t>
            </a:r>
          </a:p>
        </p:txBody>
      </p:sp>
      <p:sp>
        <p:nvSpPr>
          <p:cNvPr id="3" name="Zástupný symbol pro obsah 2">
            <a:extLst>
              <a:ext uri="{FF2B5EF4-FFF2-40B4-BE49-F238E27FC236}">
                <a16:creationId xmlns:a16="http://schemas.microsoft.com/office/drawing/2014/main" id="{D72DBBB6-CBF4-4B5C-A0E1-9D0E5B64FB49}"/>
              </a:ext>
            </a:extLst>
          </p:cNvPr>
          <p:cNvSpPr>
            <a:spLocks noGrp="1"/>
          </p:cNvSpPr>
          <p:nvPr>
            <p:ph idx="1"/>
          </p:nvPr>
        </p:nvSpPr>
        <p:spPr/>
        <p:txBody>
          <a:bodyPr/>
          <a:lstStyle/>
          <a:p>
            <a:r>
              <a:rPr lang="cs-CZ" dirty="0"/>
              <a:t>Na větru: na větru zleva nebo na větru zprava</a:t>
            </a:r>
          </a:p>
          <a:p>
            <a:r>
              <a:rPr lang="cs-CZ" dirty="0"/>
              <a:t>Závětrná a návětrná</a:t>
            </a:r>
          </a:p>
          <a:p>
            <a:r>
              <a:rPr lang="cs-CZ" dirty="0"/>
              <a:t>Zcela vpředu, zcela vzadu a v krytí</a:t>
            </a:r>
          </a:p>
          <a:p>
            <a:r>
              <a:rPr lang="cs-CZ" dirty="0"/>
              <a:t>Právo plavby a povinnost vyhýbat Pravidla 10, 11, 12, 13)</a:t>
            </a:r>
          </a:p>
          <a:p>
            <a:r>
              <a:rPr lang="cs-CZ" dirty="0"/>
              <a:t>Povinnost poskytnout místo k vyhýbání a právo na místo k vyhýbání (Pravidla 15, 16)</a:t>
            </a:r>
          </a:p>
        </p:txBody>
      </p:sp>
      <p:pic>
        <p:nvPicPr>
          <p:cNvPr id="4" name="Zvuk 3">
            <a:hlinkClick r:id="" action="ppaction://media"/>
            <a:extLst>
              <a:ext uri="{FF2B5EF4-FFF2-40B4-BE49-F238E27FC236}">
                <a16:creationId xmlns:a16="http://schemas.microsoft.com/office/drawing/2014/main" id="{290BC4E0-38CE-4C7F-9F1C-EE280F5214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61679515"/>
      </p:ext>
    </p:extLst>
  </p:cSld>
  <p:clrMapOvr>
    <a:masterClrMapping/>
  </p:clrMapOvr>
  <mc:AlternateContent xmlns:mc="http://schemas.openxmlformats.org/markup-compatibility/2006" xmlns:p14="http://schemas.microsoft.com/office/powerpoint/2010/main">
    <mc:Choice Requires="p14">
      <p:transition spd="slow" p14:dur="2000" advTm="21739"/>
    </mc:Choice>
    <mc:Fallback xmlns="">
      <p:transition spd="slow" advTm="21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alphaModFix amt="15000"/>
            <a:lum/>
          </a:blip>
          <a:srcRect/>
          <a:stretch>
            <a:fillRect l="-11000" r="-11000"/>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574B4D-730B-42D7-B86F-7F2DF905916A}"/>
              </a:ext>
            </a:extLst>
          </p:cNvPr>
          <p:cNvSpPr>
            <a:spLocks noGrp="1"/>
          </p:cNvSpPr>
          <p:nvPr>
            <p:ph type="title"/>
          </p:nvPr>
        </p:nvSpPr>
        <p:spPr>
          <a:xfrm>
            <a:off x="457200" y="274638"/>
            <a:ext cx="8229600" cy="1143000"/>
          </a:xfrm>
          <a:prstGeom prst="rect">
            <a:avLst/>
          </a:prstGeom>
        </p:spPr>
        <p:txBody>
          <a:bodyPr anchor="ctr">
            <a:normAutofit/>
          </a:bodyPr>
          <a:lstStyle/>
          <a:p>
            <a:r>
              <a:rPr lang="cs-CZ" dirty="0"/>
              <a:t>Jedna loď</a:t>
            </a:r>
          </a:p>
        </p:txBody>
      </p:sp>
      <p:sp>
        <p:nvSpPr>
          <p:cNvPr id="3" name="Zástupný obsah 2">
            <a:extLst>
              <a:ext uri="{FF2B5EF4-FFF2-40B4-BE49-F238E27FC236}">
                <a16:creationId xmlns:a16="http://schemas.microsoft.com/office/drawing/2014/main" id="{E45AB470-79C0-4333-BC6A-ED1C6E6356DC}"/>
              </a:ext>
            </a:extLst>
          </p:cNvPr>
          <p:cNvSpPr>
            <a:spLocks noGrp="1"/>
          </p:cNvSpPr>
          <p:nvPr>
            <p:ph sz="half" idx="1"/>
          </p:nvPr>
        </p:nvSpPr>
        <p:spPr>
          <a:xfrm>
            <a:off x="457200" y="1600200"/>
            <a:ext cx="8229600" cy="964704"/>
          </a:xfrm>
          <a:prstGeom prst="rect">
            <a:avLst/>
          </a:prstGeom>
        </p:spPr>
        <p:txBody>
          <a:bodyPr>
            <a:normAutofit/>
          </a:bodyPr>
          <a:lstStyle/>
          <a:p>
            <a:r>
              <a:rPr lang="cs-CZ" dirty="0"/>
              <a:t>Loď je na větru (bokem na větru) zleva nebo na větru zprava? Která strana je závětrná a která návětrná?</a:t>
            </a:r>
          </a:p>
        </p:txBody>
      </p:sp>
      <p:pic>
        <p:nvPicPr>
          <p:cNvPr id="5" name="Obrázek 4" descr="Obsah obrázku žlutá, hodiny, podepsat&#10;&#10;Popis byl vytvořen automaticky">
            <a:extLst>
              <a:ext uri="{FF2B5EF4-FFF2-40B4-BE49-F238E27FC236}">
                <a16:creationId xmlns:a16="http://schemas.microsoft.com/office/drawing/2014/main" id="{023B85EC-C0ED-4EDF-B372-BDCB884D1C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933" y="2798762"/>
            <a:ext cx="2660650" cy="3784600"/>
          </a:xfrm>
          <a:prstGeom prst="rect">
            <a:avLst/>
          </a:prstGeom>
          <a:noFill/>
        </p:spPr>
      </p:pic>
      <p:pic>
        <p:nvPicPr>
          <p:cNvPr id="9" name="Obrázek 8" descr="Obsah obrázku objekt, hodiny, podepsat, žlutá&#10;&#10;Popis byl vytvořen automaticky">
            <a:extLst>
              <a:ext uri="{FF2B5EF4-FFF2-40B4-BE49-F238E27FC236}">
                <a16:creationId xmlns:a16="http://schemas.microsoft.com/office/drawing/2014/main" id="{01E5E766-C6DF-493D-AAC8-61D30BE520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7014" y="2935287"/>
            <a:ext cx="2863850" cy="3511550"/>
          </a:xfrm>
          <a:prstGeom prst="rect">
            <a:avLst/>
          </a:prstGeom>
        </p:spPr>
      </p:pic>
      <p:pic>
        <p:nvPicPr>
          <p:cNvPr id="6" name="Obrázek 5" descr="Obsah obrázku surfování, žlutá, hodiny, podepsat&#10;&#10;Popis byl vytvořen automaticky">
            <a:extLst>
              <a:ext uri="{FF2B5EF4-FFF2-40B4-BE49-F238E27FC236}">
                <a16:creationId xmlns:a16="http://schemas.microsoft.com/office/drawing/2014/main" id="{8BB6C1E6-641A-4176-BD8F-02754B8F1C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35437" y="2777700"/>
            <a:ext cx="2873125" cy="3784600"/>
          </a:xfrm>
          <a:prstGeom prst="rect">
            <a:avLst/>
          </a:prstGeom>
        </p:spPr>
      </p:pic>
      <p:pic>
        <p:nvPicPr>
          <p:cNvPr id="4" name="Zvuk 3">
            <a:hlinkClick r:id="" action="ppaction://media"/>
            <a:extLst>
              <a:ext uri="{FF2B5EF4-FFF2-40B4-BE49-F238E27FC236}">
                <a16:creationId xmlns:a16="http://schemas.microsoft.com/office/drawing/2014/main" id="{A02123AA-C3E4-4319-BF8F-16F82F77F48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13555300"/>
      </p:ext>
    </p:extLst>
  </p:cSld>
  <p:clrMapOvr>
    <a:masterClrMapping/>
  </p:clrMapOvr>
  <mc:AlternateContent xmlns:mc="http://schemas.openxmlformats.org/markup-compatibility/2006" xmlns:p14="http://schemas.microsoft.com/office/powerpoint/2010/main">
    <mc:Choice Requires="p14">
      <p:transition spd="slow" p14:dur="2000" advTm="23424"/>
    </mc:Choice>
    <mc:Fallback xmlns="">
      <p:transition spd="slow" advTm="23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1EFBD8-5B06-4599-8ED3-2D0D4130E3E2}"/>
              </a:ext>
            </a:extLst>
          </p:cNvPr>
          <p:cNvSpPr>
            <a:spLocks noGrp="1"/>
          </p:cNvSpPr>
          <p:nvPr>
            <p:ph type="title"/>
          </p:nvPr>
        </p:nvSpPr>
        <p:spPr/>
        <p:txBody>
          <a:bodyPr/>
          <a:lstStyle/>
          <a:p>
            <a:r>
              <a:rPr lang="cs-CZ" dirty="0"/>
              <a:t>Úkol: najdi si a přečti definice</a:t>
            </a:r>
          </a:p>
        </p:txBody>
      </p:sp>
      <p:sp>
        <p:nvSpPr>
          <p:cNvPr id="3" name="Zástupný obsah 2">
            <a:extLst>
              <a:ext uri="{FF2B5EF4-FFF2-40B4-BE49-F238E27FC236}">
                <a16:creationId xmlns:a16="http://schemas.microsoft.com/office/drawing/2014/main" id="{1FAAEB83-A2E9-45C9-B9E1-B9D06DA3D8DE}"/>
              </a:ext>
            </a:extLst>
          </p:cNvPr>
          <p:cNvSpPr>
            <a:spLocks noGrp="1"/>
          </p:cNvSpPr>
          <p:nvPr>
            <p:ph sz="half" idx="1"/>
          </p:nvPr>
        </p:nvSpPr>
        <p:spPr>
          <a:xfrm>
            <a:off x="457200" y="1600200"/>
            <a:ext cx="8229600" cy="4525963"/>
          </a:xfrm>
        </p:spPr>
        <p:txBody>
          <a:bodyPr/>
          <a:lstStyle/>
          <a:p>
            <a:r>
              <a:rPr lang="cs-CZ" dirty="0"/>
              <a:t>Na-větru, na-větru-zprava nebo na-větru-zleva</a:t>
            </a:r>
          </a:p>
          <a:p>
            <a:r>
              <a:rPr lang="cs-CZ" dirty="0" err="1"/>
              <a:t>Závětrná-a-Návětrná</a:t>
            </a:r>
            <a:endParaRPr lang="cs-CZ" dirty="0"/>
          </a:p>
          <a:p>
            <a:pPr marL="0" indent="0">
              <a:buNone/>
            </a:pPr>
            <a:r>
              <a:rPr lang="cs-CZ" dirty="0"/>
              <a:t>Poznámka: definice </a:t>
            </a:r>
            <a:r>
              <a:rPr lang="cs-CZ" dirty="0" err="1"/>
              <a:t>závěrná-a-návětrná</a:t>
            </a:r>
            <a:r>
              <a:rPr lang="cs-CZ" dirty="0"/>
              <a:t> je vložena do definice Na-větru..</a:t>
            </a:r>
          </a:p>
        </p:txBody>
      </p:sp>
      <p:pic>
        <p:nvPicPr>
          <p:cNvPr id="4" name="Zvuk 3">
            <a:hlinkClick r:id="" action="ppaction://media"/>
            <a:extLst>
              <a:ext uri="{FF2B5EF4-FFF2-40B4-BE49-F238E27FC236}">
                <a16:creationId xmlns:a16="http://schemas.microsoft.com/office/drawing/2014/main" id="{423F90F3-FCB8-4169-A71E-B3D7E18519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7440931"/>
      </p:ext>
    </p:extLst>
  </p:cSld>
  <p:clrMapOvr>
    <a:masterClrMapping/>
  </p:clrMapOvr>
  <mc:AlternateContent xmlns:mc="http://schemas.openxmlformats.org/markup-compatibility/2006" xmlns:p14="http://schemas.microsoft.com/office/powerpoint/2010/main">
    <mc:Choice Requires="p14">
      <p:transition spd="slow" p14:dur="2000" advTm="25356"/>
    </mc:Choice>
    <mc:Fallback xmlns="">
      <p:transition spd="slow" advTm="25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140E95-D31B-49E1-9844-2D3A7E2EE884}"/>
              </a:ext>
            </a:extLst>
          </p:cNvPr>
          <p:cNvSpPr>
            <a:spLocks noGrp="1"/>
          </p:cNvSpPr>
          <p:nvPr>
            <p:ph type="title"/>
          </p:nvPr>
        </p:nvSpPr>
        <p:spPr/>
        <p:txBody>
          <a:bodyPr>
            <a:normAutofit fontScale="90000"/>
          </a:bodyPr>
          <a:lstStyle/>
          <a:p>
            <a:r>
              <a:rPr lang="cs-CZ" dirty="0"/>
              <a:t>Definice</a:t>
            </a:r>
            <a:br>
              <a:rPr lang="cs-CZ" dirty="0"/>
            </a:br>
            <a:r>
              <a:rPr lang="cs-CZ" dirty="0"/>
              <a:t>Na-větru &amp; </a:t>
            </a:r>
            <a:r>
              <a:rPr lang="cs-CZ" dirty="0" err="1"/>
              <a:t>Závětrná-a-návětrná</a:t>
            </a:r>
            <a:endParaRPr lang="cs-CZ" dirty="0"/>
          </a:p>
        </p:txBody>
      </p:sp>
      <p:sp>
        <p:nvSpPr>
          <p:cNvPr id="3" name="Zástupný obsah 2">
            <a:extLst>
              <a:ext uri="{FF2B5EF4-FFF2-40B4-BE49-F238E27FC236}">
                <a16:creationId xmlns:a16="http://schemas.microsoft.com/office/drawing/2014/main" id="{95D2CDF3-2364-4DCE-91F7-058C631A3812}"/>
              </a:ext>
            </a:extLst>
          </p:cNvPr>
          <p:cNvSpPr>
            <a:spLocks noGrp="1"/>
          </p:cNvSpPr>
          <p:nvPr>
            <p:ph sz="half" idx="1"/>
          </p:nvPr>
        </p:nvSpPr>
        <p:spPr>
          <a:xfrm>
            <a:off x="457200" y="1600200"/>
            <a:ext cx="8229600" cy="4525963"/>
          </a:xfrm>
        </p:spPr>
        <p:txBody>
          <a:bodyPr>
            <a:normAutofit lnSpcReduction="10000"/>
          </a:bodyPr>
          <a:lstStyle/>
          <a:p>
            <a:r>
              <a:rPr lang="cs-CZ" dirty="0"/>
              <a:t>Loď je na větru, zprava nebo zleva, podle její </a:t>
            </a:r>
            <a:r>
              <a:rPr lang="cs-CZ" i="1" dirty="0"/>
              <a:t>návětrné</a:t>
            </a:r>
            <a:r>
              <a:rPr lang="cs-CZ" dirty="0"/>
              <a:t> strany.</a:t>
            </a:r>
          </a:p>
          <a:p>
            <a:r>
              <a:rPr lang="cs-CZ" dirty="0"/>
              <a:t>Závětrná strana lodě je ta strana, která je nebo, když je přídí proti větru, která byla odvrácená od větru. Nicméně, když loď pluje tak, že vítr přichází přes zadní lem plachty (by </a:t>
            </a:r>
            <a:r>
              <a:rPr lang="cs-CZ" dirty="0" err="1"/>
              <a:t>the</a:t>
            </a:r>
            <a:r>
              <a:rPr lang="cs-CZ" dirty="0"/>
              <a:t> </a:t>
            </a:r>
            <a:r>
              <a:rPr lang="cs-CZ" dirty="0" err="1"/>
              <a:t>lee</a:t>
            </a:r>
            <a:r>
              <a:rPr lang="cs-CZ" dirty="0"/>
              <a:t>) nebo přímo po větru, je její závětrná strana ta, na které leží její hlavní plachta. Druhá strana je strana návětrná. Když jsou dvě lodě </a:t>
            </a:r>
            <a:r>
              <a:rPr lang="cs-CZ" i="1" dirty="0"/>
              <a:t>na stejném větru v krytí</a:t>
            </a:r>
            <a:r>
              <a:rPr lang="cs-CZ" dirty="0"/>
              <a:t>, ta která je na závětrné straně druhé, je loď závětrná. Druhá je loď návětrná.</a:t>
            </a:r>
          </a:p>
        </p:txBody>
      </p:sp>
      <p:pic>
        <p:nvPicPr>
          <p:cNvPr id="4" name="Zvuk 3">
            <a:hlinkClick r:id="" action="ppaction://media"/>
            <a:extLst>
              <a:ext uri="{FF2B5EF4-FFF2-40B4-BE49-F238E27FC236}">
                <a16:creationId xmlns:a16="http://schemas.microsoft.com/office/drawing/2014/main" id="{08626836-1464-4E92-994D-A7DB433E8C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25679903"/>
      </p:ext>
    </p:extLst>
  </p:cSld>
  <p:clrMapOvr>
    <a:masterClrMapping/>
  </p:clrMapOvr>
  <mc:AlternateContent xmlns:mc="http://schemas.openxmlformats.org/markup-compatibility/2006" xmlns:p14="http://schemas.microsoft.com/office/powerpoint/2010/main">
    <mc:Choice Requires="p14">
      <p:transition spd="slow" p14:dur="2000" advTm="4678"/>
    </mc:Choice>
    <mc:Fallback xmlns="">
      <p:transition spd="slow" advTm="4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9A02FC-3D87-437E-A065-C4637A59A767}"/>
              </a:ext>
            </a:extLst>
          </p:cNvPr>
          <p:cNvSpPr>
            <a:spLocks noGrp="1"/>
          </p:cNvSpPr>
          <p:nvPr>
            <p:ph type="title"/>
          </p:nvPr>
        </p:nvSpPr>
        <p:spPr/>
        <p:txBody>
          <a:bodyPr/>
          <a:lstStyle/>
          <a:p>
            <a:r>
              <a:rPr lang="cs-CZ" dirty="0"/>
              <a:t>Dvě lodě – základní vztah</a:t>
            </a:r>
          </a:p>
        </p:txBody>
      </p:sp>
      <p:sp>
        <p:nvSpPr>
          <p:cNvPr id="3" name="Zástupný obsah 2">
            <a:extLst>
              <a:ext uri="{FF2B5EF4-FFF2-40B4-BE49-F238E27FC236}">
                <a16:creationId xmlns:a16="http://schemas.microsoft.com/office/drawing/2014/main" id="{72CDB1CC-8162-4960-84EF-B5C10E357F9C}"/>
              </a:ext>
            </a:extLst>
          </p:cNvPr>
          <p:cNvSpPr>
            <a:spLocks noGrp="1"/>
          </p:cNvSpPr>
          <p:nvPr>
            <p:ph idx="1"/>
          </p:nvPr>
        </p:nvSpPr>
        <p:spPr>
          <a:xfrm>
            <a:off x="457200" y="1600201"/>
            <a:ext cx="4114800" cy="2332855"/>
          </a:xfrm>
        </p:spPr>
        <p:txBody>
          <a:bodyPr/>
          <a:lstStyle/>
          <a:p>
            <a:r>
              <a:rPr lang="cs-CZ" dirty="0"/>
              <a:t>Na stejném nebo opačném větru?</a:t>
            </a:r>
          </a:p>
          <a:p>
            <a:r>
              <a:rPr lang="cs-CZ" dirty="0"/>
              <a:t>Zcela vpředu/ zcela vzadu nebo v krytí?</a:t>
            </a:r>
          </a:p>
        </p:txBody>
      </p:sp>
      <p:pic>
        <p:nvPicPr>
          <p:cNvPr id="5" name="Obrázek 4" descr="Obsah obrázku surfování, bílá, nůž, voda&#10;&#10;Popis byl vytvořen automaticky">
            <a:extLst>
              <a:ext uri="{FF2B5EF4-FFF2-40B4-BE49-F238E27FC236}">
                <a16:creationId xmlns:a16="http://schemas.microsoft.com/office/drawing/2014/main" id="{54A6F40C-E4F9-4C4A-9801-7FB383460B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450" y="3789040"/>
            <a:ext cx="3765550" cy="2673350"/>
          </a:xfrm>
          <a:prstGeom prst="rect">
            <a:avLst/>
          </a:prstGeom>
        </p:spPr>
      </p:pic>
      <p:pic>
        <p:nvPicPr>
          <p:cNvPr id="11" name="Obrázek 10" descr="Obsah obrázku hodiny, kreslení, podepsat&#10;&#10;Popis byl vytvořen automaticky">
            <a:extLst>
              <a:ext uri="{FF2B5EF4-FFF2-40B4-BE49-F238E27FC236}">
                <a16:creationId xmlns:a16="http://schemas.microsoft.com/office/drawing/2014/main" id="{88FC43A0-8182-46DA-A2F2-76240ECF52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9763" y="1600201"/>
            <a:ext cx="2244344" cy="3957447"/>
          </a:xfrm>
          <a:prstGeom prst="rect">
            <a:avLst/>
          </a:prstGeom>
        </p:spPr>
      </p:pic>
      <p:pic>
        <p:nvPicPr>
          <p:cNvPr id="13" name="Obrázek 12" descr="Obsah obrázku hodiny, košile, podepsat&#10;&#10;Popis byl vytvořen automaticky">
            <a:extLst>
              <a:ext uri="{FF2B5EF4-FFF2-40B4-BE49-F238E27FC236}">
                <a16:creationId xmlns:a16="http://schemas.microsoft.com/office/drawing/2014/main" id="{465614F2-13DD-4167-8C44-FB4146F6CC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60870" y="2730495"/>
            <a:ext cx="2183130" cy="3731895"/>
          </a:xfrm>
          <a:prstGeom prst="rect">
            <a:avLst/>
          </a:prstGeom>
        </p:spPr>
      </p:pic>
      <p:pic>
        <p:nvPicPr>
          <p:cNvPr id="4" name="Zvuk 3">
            <a:hlinkClick r:id="" action="ppaction://media"/>
            <a:extLst>
              <a:ext uri="{FF2B5EF4-FFF2-40B4-BE49-F238E27FC236}">
                <a16:creationId xmlns:a16="http://schemas.microsoft.com/office/drawing/2014/main" id="{9211CE61-4F6A-498F-A0DE-34E958878AE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6910820"/>
      </p:ext>
    </p:extLst>
  </p:cSld>
  <p:clrMapOvr>
    <a:masterClrMapping/>
  </p:clrMapOvr>
  <mc:AlternateContent xmlns:mc="http://schemas.openxmlformats.org/markup-compatibility/2006" xmlns:p14="http://schemas.microsoft.com/office/powerpoint/2010/main">
    <mc:Choice Requires="p14">
      <p:transition spd="slow" p14:dur="2000" advTm="23097"/>
    </mc:Choice>
    <mc:Fallback xmlns="">
      <p:transition spd="slow" advTm="23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53EDBC-AF13-4436-984C-C864E3D0E0AE}"/>
              </a:ext>
            </a:extLst>
          </p:cNvPr>
          <p:cNvSpPr>
            <a:spLocks noGrp="1"/>
          </p:cNvSpPr>
          <p:nvPr>
            <p:ph type="title"/>
          </p:nvPr>
        </p:nvSpPr>
        <p:spPr>
          <a:xfrm>
            <a:off x="457200" y="274638"/>
            <a:ext cx="3922806" cy="1143000"/>
          </a:xfrm>
        </p:spPr>
        <p:txBody>
          <a:bodyPr>
            <a:normAutofit fontScale="90000"/>
          </a:bodyPr>
          <a:lstStyle/>
          <a:p>
            <a:r>
              <a:rPr lang="cs-CZ" dirty="0"/>
              <a:t>Dvě lodě – základní vztah 2</a:t>
            </a:r>
          </a:p>
        </p:txBody>
      </p:sp>
      <p:sp>
        <p:nvSpPr>
          <p:cNvPr id="3" name="Zástupný obsah 2">
            <a:extLst>
              <a:ext uri="{FF2B5EF4-FFF2-40B4-BE49-F238E27FC236}">
                <a16:creationId xmlns:a16="http://schemas.microsoft.com/office/drawing/2014/main" id="{9B000E50-8F10-4D54-844E-79B4D9B41459}"/>
              </a:ext>
            </a:extLst>
          </p:cNvPr>
          <p:cNvSpPr>
            <a:spLocks noGrp="1"/>
          </p:cNvSpPr>
          <p:nvPr>
            <p:ph sz="half" idx="1"/>
          </p:nvPr>
        </p:nvSpPr>
        <p:spPr>
          <a:xfrm>
            <a:off x="457200" y="1600200"/>
            <a:ext cx="3209759" cy="4637112"/>
          </a:xfrm>
        </p:spPr>
        <p:txBody>
          <a:bodyPr>
            <a:normAutofit/>
          </a:bodyPr>
          <a:lstStyle/>
          <a:p>
            <a:r>
              <a:rPr lang="cs-CZ" dirty="0"/>
              <a:t>Na stejném nebo opačném větru?</a:t>
            </a:r>
          </a:p>
          <a:p>
            <a:r>
              <a:rPr lang="cs-CZ" dirty="0"/>
              <a:t>Zcela vpředu/ zcela vzadu nebo v krytí</a:t>
            </a:r>
          </a:p>
        </p:txBody>
      </p:sp>
      <p:pic>
        <p:nvPicPr>
          <p:cNvPr id="5" name="Obrázek 4" descr="Obsah obrázku hodiny, podepsat, lednička&#10;&#10;Popis byl vytvořen automaticky">
            <a:extLst>
              <a:ext uri="{FF2B5EF4-FFF2-40B4-BE49-F238E27FC236}">
                <a16:creationId xmlns:a16="http://schemas.microsoft.com/office/drawing/2014/main" id="{CC5BB281-E382-4BCA-B6E1-9DE912A9E0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0232" y="2743200"/>
            <a:ext cx="2250313" cy="3951478"/>
          </a:xfrm>
          <a:prstGeom prst="rect">
            <a:avLst/>
          </a:prstGeom>
        </p:spPr>
      </p:pic>
      <p:pic>
        <p:nvPicPr>
          <p:cNvPr id="7" name="Obrázek 6" descr="Obsah obrázku hodiny, objekt, podepsat, bílá&#10;&#10;Popis byl vytvořen automaticky">
            <a:extLst>
              <a:ext uri="{FF2B5EF4-FFF2-40B4-BE49-F238E27FC236}">
                <a16:creationId xmlns:a16="http://schemas.microsoft.com/office/drawing/2014/main" id="{8E94F718-E2C3-49D0-AFF5-AD41A1448C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8439" y="2890541"/>
            <a:ext cx="2250313" cy="3692821"/>
          </a:xfrm>
          <a:prstGeom prst="rect">
            <a:avLst/>
          </a:prstGeom>
        </p:spPr>
      </p:pic>
      <p:pic>
        <p:nvPicPr>
          <p:cNvPr id="11" name="Obrázek 10" descr="Obsah obrázku hodiny, objekt, kreslení&#10;&#10;Popis byl vytvořen automaticky">
            <a:extLst>
              <a:ext uri="{FF2B5EF4-FFF2-40B4-BE49-F238E27FC236}">
                <a16:creationId xmlns:a16="http://schemas.microsoft.com/office/drawing/2014/main" id="{725E54BF-83A1-4293-9EC9-9109B5612D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3995" y="204788"/>
            <a:ext cx="4146550" cy="2425700"/>
          </a:xfrm>
          <a:prstGeom prst="rect">
            <a:avLst/>
          </a:prstGeom>
        </p:spPr>
      </p:pic>
      <p:pic>
        <p:nvPicPr>
          <p:cNvPr id="4" name="Zvuk 3">
            <a:hlinkClick r:id="" action="ppaction://media"/>
            <a:extLst>
              <a:ext uri="{FF2B5EF4-FFF2-40B4-BE49-F238E27FC236}">
                <a16:creationId xmlns:a16="http://schemas.microsoft.com/office/drawing/2014/main" id="{2E44C2B8-A4E1-4732-86B9-F691EA68D68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83180296"/>
      </p:ext>
    </p:extLst>
  </p:cSld>
  <p:clrMapOvr>
    <a:masterClrMapping/>
  </p:clrMapOvr>
  <mc:AlternateContent xmlns:mc="http://schemas.openxmlformats.org/markup-compatibility/2006" xmlns:p14="http://schemas.microsoft.com/office/powerpoint/2010/main">
    <mc:Choice Requires="p14">
      <p:transition spd="slow" p14:dur="2000" advTm="18401"/>
    </mc:Choice>
    <mc:Fallback xmlns="">
      <p:transition spd="slow" advTm="18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1EFBD8-5B06-4599-8ED3-2D0D4130E3E2}"/>
              </a:ext>
            </a:extLst>
          </p:cNvPr>
          <p:cNvSpPr>
            <a:spLocks noGrp="1"/>
          </p:cNvSpPr>
          <p:nvPr>
            <p:ph type="title"/>
          </p:nvPr>
        </p:nvSpPr>
        <p:spPr/>
        <p:txBody>
          <a:bodyPr>
            <a:normAutofit fontScale="90000"/>
          </a:bodyPr>
          <a:lstStyle/>
          <a:p>
            <a:r>
              <a:rPr lang="cs-CZ" dirty="0"/>
              <a:t>Nápověda: najdi a přečti si další definice</a:t>
            </a:r>
          </a:p>
        </p:txBody>
      </p:sp>
      <p:sp>
        <p:nvSpPr>
          <p:cNvPr id="3" name="Zástupný obsah 2">
            <a:extLst>
              <a:ext uri="{FF2B5EF4-FFF2-40B4-BE49-F238E27FC236}">
                <a16:creationId xmlns:a16="http://schemas.microsoft.com/office/drawing/2014/main" id="{1FAAEB83-A2E9-45C9-B9E1-B9D06DA3D8DE}"/>
              </a:ext>
            </a:extLst>
          </p:cNvPr>
          <p:cNvSpPr>
            <a:spLocks noGrp="1"/>
          </p:cNvSpPr>
          <p:nvPr>
            <p:ph sz="half" idx="1"/>
          </p:nvPr>
        </p:nvSpPr>
        <p:spPr>
          <a:xfrm>
            <a:off x="457200" y="1600200"/>
            <a:ext cx="8229600" cy="4525963"/>
          </a:xfrm>
        </p:spPr>
        <p:txBody>
          <a:bodyPr/>
          <a:lstStyle/>
          <a:p>
            <a:r>
              <a:rPr lang="cs-CZ" dirty="0"/>
              <a:t>Zcela vpředu, zcela vzadu; krytí</a:t>
            </a:r>
          </a:p>
          <a:p>
            <a:r>
              <a:rPr lang="cs-CZ" dirty="0"/>
              <a:t>Vyhýbat</a:t>
            </a:r>
          </a:p>
        </p:txBody>
      </p:sp>
      <p:pic>
        <p:nvPicPr>
          <p:cNvPr id="4" name="Zvuk 3">
            <a:hlinkClick r:id="" action="ppaction://media"/>
            <a:extLst>
              <a:ext uri="{FF2B5EF4-FFF2-40B4-BE49-F238E27FC236}">
                <a16:creationId xmlns:a16="http://schemas.microsoft.com/office/drawing/2014/main" id="{B1E1487E-CCE6-4257-9D70-3CCCF96867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83653416"/>
      </p:ext>
    </p:extLst>
  </p:cSld>
  <p:clrMapOvr>
    <a:masterClrMapping/>
  </p:clrMapOvr>
  <mc:AlternateContent xmlns:mc="http://schemas.openxmlformats.org/markup-compatibility/2006" xmlns:p14="http://schemas.microsoft.com/office/powerpoint/2010/main">
    <mc:Choice Requires="p14">
      <p:transition spd="slow" p14:dur="2000" advTm="13746"/>
    </mc:Choice>
    <mc:Fallback xmlns="">
      <p:transition spd="slow" advTm="13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B6CEA6-407B-4483-B0A3-BB0FECDE28E8}"/>
              </a:ext>
            </a:extLst>
          </p:cNvPr>
          <p:cNvSpPr>
            <a:spLocks noGrp="1"/>
          </p:cNvSpPr>
          <p:nvPr>
            <p:ph type="title"/>
          </p:nvPr>
        </p:nvSpPr>
        <p:spPr/>
        <p:txBody>
          <a:bodyPr>
            <a:normAutofit fontScale="90000"/>
          </a:bodyPr>
          <a:lstStyle/>
          <a:p>
            <a:r>
              <a:rPr lang="cs-CZ" dirty="0"/>
              <a:t>Definice Zcela-vzadu-a-Zcela-vpředu; Krytí</a:t>
            </a:r>
          </a:p>
        </p:txBody>
      </p:sp>
      <p:sp>
        <p:nvSpPr>
          <p:cNvPr id="3" name="Zástupný obsah 2">
            <a:extLst>
              <a:ext uri="{FF2B5EF4-FFF2-40B4-BE49-F238E27FC236}">
                <a16:creationId xmlns:a16="http://schemas.microsoft.com/office/drawing/2014/main" id="{B4D34BE5-867D-4AE9-A836-B8965D571105}"/>
              </a:ext>
            </a:extLst>
          </p:cNvPr>
          <p:cNvSpPr>
            <a:spLocks noGrp="1"/>
          </p:cNvSpPr>
          <p:nvPr>
            <p:ph idx="1"/>
          </p:nvPr>
        </p:nvSpPr>
        <p:spPr/>
        <p:txBody>
          <a:bodyPr>
            <a:normAutofit fontScale="92500" lnSpcReduction="20000"/>
          </a:bodyPr>
          <a:lstStyle/>
          <a:p>
            <a:pPr marL="0" indent="0">
              <a:buNone/>
            </a:pPr>
            <a:r>
              <a:rPr lang="cs-CZ" dirty="0"/>
              <a:t>Jedna loď je zcela vzadu od druhé, když její trup a výstroj v normální poloze jsou za přímkou vedenou kolmo k ose druhé lodi v nejzazším bodě trupu a výstroje v normální pozici. Druhá loď je zcela vpředu. Jsou v krytí, když žádná není zcela vzadu. Nicméně jsou také v krytí, když loď mezi nimi je v krytí s oběma. Tyto termíny platí vždy pro lodě </a:t>
            </a:r>
            <a:r>
              <a:rPr lang="cs-CZ" i="1" dirty="0"/>
              <a:t>na stejném větru</a:t>
            </a:r>
            <a:r>
              <a:rPr lang="cs-CZ" dirty="0"/>
              <a:t>. Pro lodě </a:t>
            </a:r>
            <a:r>
              <a:rPr lang="cs-CZ" i="1" dirty="0"/>
              <a:t>na opačném větru </a:t>
            </a:r>
            <a:r>
              <a:rPr lang="cs-CZ" dirty="0"/>
              <a:t>platí pouze, když se na ně vztahuje pravidlo 18 nebo když obě lodě plují na kurzu více než devadesát stupňů od skutečného větru.</a:t>
            </a:r>
          </a:p>
        </p:txBody>
      </p:sp>
      <p:pic>
        <p:nvPicPr>
          <p:cNvPr id="4" name="Zvuk 3">
            <a:hlinkClick r:id="" action="ppaction://media"/>
            <a:extLst>
              <a:ext uri="{FF2B5EF4-FFF2-40B4-BE49-F238E27FC236}">
                <a16:creationId xmlns:a16="http://schemas.microsoft.com/office/drawing/2014/main" id="{EEDFC04D-3A4A-4910-A4E2-CC427AE36C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15146433"/>
      </p:ext>
    </p:extLst>
  </p:cSld>
  <p:clrMapOvr>
    <a:masterClrMapping/>
  </p:clrMapOvr>
  <mc:AlternateContent xmlns:mc="http://schemas.openxmlformats.org/markup-compatibility/2006" xmlns:p14="http://schemas.microsoft.com/office/powerpoint/2010/main">
    <mc:Choice Requires="p14">
      <p:transition spd="slow" p14:dur="2000" advTm="6168"/>
    </mc:Choice>
    <mc:Fallback xmlns="">
      <p:transition spd="slow" advTm="6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TotalTime>
  <Words>830</Words>
  <Application>Microsoft Office PowerPoint</Application>
  <PresentationFormat>Předvádění na obrazovce (4:3)</PresentationFormat>
  <Paragraphs>72</Paragraphs>
  <Slides>19</Slides>
  <Notes>0</Notes>
  <HiddenSlides>0</HiddenSlides>
  <MMClips>19</MMClips>
  <ScaleCrop>false</ScaleCrop>
  <HeadingPairs>
    <vt:vector size="6" baseType="variant">
      <vt:variant>
        <vt:lpstr>Použitá písma</vt:lpstr>
      </vt:variant>
      <vt:variant>
        <vt:i4>2</vt:i4>
      </vt:variant>
      <vt:variant>
        <vt:lpstr>Motiv</vt:lpstr>
      </vt:variant>
      <vt:variant>
        <vt:i4>1</vt:i4>
      </vt:variant>
      <vt:variant>
        <vt:lpstr>Nadpisy snímků</vt:lpstr>
      </vt:variant>
      <vt:variant>
        <vt:i4>19</vt:i4>
      </vt:variant>
    </vt:vector>
  </HeadingPairs>
  <TitlesOfParts>
    <vt:vector size="22" baseType="lpstr">
      <vt:lpstr>Arial</vt:lpstr>
      <vt:lpstr>Calibri</vt:lpstr>
      <vt:lpstr>Motiv sady Office</vt:lpstr>
      <vt:lpstr>Závodní pravidla pro rozhodčí  i pro závodníky část 6</vt:lpstr>
      <vt:lpstr>Obsah přednášky</vt:lpstr>
      <vt:lpstr>Jedna loď</vt:lpstr>
      <vt:lpstr>Úkol: najdi si a přečti definice</vt:lpstr>
      <vt:lpstr>Definice Na-větru &amp; Závětrná-a-návětrná</vt:lpstr>
      <vt:lpstr>Dvě lodě – základní vztah</vt:lpstr>
      <vt:lpstr>Dvě lodě – základní vztah 2</vt:lpstr>
      <vt:lpstr>Nápověda: najdi a přečti si další definice</vt:lpstr>
      <vt:lpstr>Definice Zcela-vzadu-a-Zcela-vpředu; Krytí</vt:lpstr>
      <vt:lpstr>Definice Vyhýbat</vt:lpstr>
      <vt:lpstr>Dvě lodě – základní pravidla</vt:lpstr>
      <vt:lpstr>Uplatnění pravidel 10, 11, 12</vt:lpstr>
      <vt:lpstr>Dvě lodě – základní pravidla 2</vt:lpstr>
      <vt:lpstr>2 lodě – omezení lodě s právem plavby</vt:lpstr>
      <vt:lpstr>Definice Místo</vt:lpstr>
      <vt:lpstr>2 lodě – omezení lodě s právem plavby</vt:lpstr>
      <vt:lpstr>Když se potkají dvě lodě - shrnutí</vt:lpstr>
      <vt:lpstr>Závěr</vt:lpstr>
      <vt:lpstr>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Závodní pravidla pro mládež i dospělé</dc:title>
  <dc:creator>Marek Pavlovský</dc:creator>
  <cp:lastModifiedBy>Marek Pavlovský</cp:lastModifiedBy>
  <cp:revision>13</cp:revision>
  <dcterms:created xsi:type="dcterms:W3CDTF">2020-01-23T20:53:52Z</dcterms:created>
  <dcterms:modified xsi:type="dcterms:W3CDTF">2020-03-23T19:00:49Z</dcterms:modified>
</cp:coreProperties>
</file>