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301" r:id="rId4"/>
    <p:sldId id="302" r:id="rId5"/>
    <p:sldId id="311" r:id="rId6"/>
    <p:sldId id="303" r:id="rId7"/>
    <p:sldId id="305" r:id="rId8"/>
    <p:sldId id="312" r:id="rId9"/>
    <p:sldId id="313" r:id="rId10"/>
    <p:sldId id="304" r:id="rId11"/>
    <p:sldId id="306" r:id="rId12"/>
    <p:sldId id="307" r:id="rId13"/>
    <p:sldId id="308" r:id="rId14"/>
    <p:sldId id="314" r:id="rId15"/>
    <p:sldId id="309" r:id="rId16"/>
    <p:sldId id="310" r:id="rId17"/>
    <p:sldId id="300" r:id="rId18"/>
    <p:sldId id="275" r:id="rId1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1E3CA6-0334-4B45-870F-ADAC6EDC195A}" v="27" dt="2020-03-23T19:18:39.3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ek Pavlovský" userId="535b308c6cb3b1af" providerId="LiveId" clId="{741E3CA6-0334-4B45-870F-ADAC6EDC195A}"/>
    <pc:docChg chg="custSel modSld">
      <pc:chgData name="Marek Pavlovský" userId="535b308c6cb3b1af" providerId="LiveId" clId="{741E3CA6-0334-4B45-870F-ADAC6EDC195A}" dt="2020-03-23T19:18:39.316" v="87"/>
      <pc:docMkLst>
        <pc:docMk/>
      </pc:docMkLst>
      <pc:sldChg chg="addSp modSp mod">
        <pc:chgData name="Marek Pavlovský" userId="535b308c6cb3b1af" providerId="LiveId" clId="{741E3CA6-0334-4B45-870F-ADAC6EDC195A}" dt="2020-03-23T19:04:02.487" v="53"/>
        <pc:sldMkLst>
          <pc:docMk/>
          <pc:sldMk cId="0" sldId="256"/>
        </pc:sldMkLst>
        <pc:spChg chg="mod">
          <ac:chgData name="Marek Pavlovský" userId="535b308c6cb3b1af" providerId="LiveId" clId="{741E3CA6-0334-4B45-870F-ADAC6EDC195A}" dt="2020-03-23T18:59:20.215" v="52" actId="20577"/>
          <ac:spMkLst>
            <pc:docMk/>
            <pc:sldMk cId="0" sldId="256"/>
            <ac:spMk id="2" creationId="{00000000-0000-0000-0000-000000000000}"/>
          </ac:spMkLst>
        </pc:spChg>
        <pc:spChg chg="mod">
          <ac:chgData name="Marek Pavlovský" userId="535b308c6cb3b1af" providerId="LiveId" clId="{741E3CA6-0334-4B45-870F-ADAC6EDC195A}" dt="2020-03-23T18:38:52.275" v="10" actId="20577"/>
          <ac:spMkLst>
            <pc:docMk/>
            <pc:sldMk cId="0" sldId="256"/>
            <ac:spMk id="3" creationId="{00000000-0000-0000-0000-000000000000}"/>
          </ac:spMkLst>
        </pc:spChg>
        <pc:picChg chg="add mod">
          <ac:chgData name="Marek Pavlovský" userId="535b308c6cb3b1af" providerId="LiveId" clId="{741E3CA6-0334-4B45-870F-ADAC6EDC195A}" dt="2020-03-23T19:04:02.487" v="53"/>
          <ac:picMkLst>
            <pc:docMk/>
            <pc:sldMk cId="0" sldId="256"/>
            <ac:picMk id="4" creationId="{2C388069-5815-424E-9710-372E65D79FEF}"/>
          </ac:picMkLst>
        </pc:picChg>
      </pc:sldChg>
      <pc:sldChg chg="addSp modSp">
        <pc:chgData name="Marek Pavlovský" userId="535b308c6cb3b1af" providerId="LiveId" clId="{741E3CA6-0334-4B45-870F-ADAC6EDC195A}" dt="2020-03-23T19:17:06.398" v="70"/>
        <pc:sldMkLst>
          <pc:docMk/>
          <pc:sldMk cId="0" sldId="275"/>
        </pc:sldMkLst>
        <pc:picChg chg="add mod">
          <ac:chgData name="Marek Pavlovský" userId="535b308c6cb3b1af" providerId="LiveId" clId="{741E3CA6-0334-4B45-870F-ADAC6EDC195A}" dt="2020-03-23T19:17:06.398" v="70"/>
          <ac:picMkLst>
            <pc:docMk/>
            <pc:sldMk cId="0" sldId="275"/>
            <ac:picMk id="4" creationId="{F1DF829F-EA79-4E53-A2DA-256F54C299FF}"/>
          </ac:picMkLst>
        </pc:picChg>
      </pc:sldChg>
      <pc:sldChg chg="addSp modSp">
        <pc:chgData name="Marek Pavlovský" userId="535b308c6cb3b1af" providerId="LiveId" clId="{741E3CA6-0334-4B45-870F-ADAC6EDC195A}" dt="2020-03-23T19:04:56.244" v="54"/>
        <pc:sldMkLst>
          <pc:docMk/>
          <pc:sldMk cId="3561679515" sldId="282"/>
        </pc:sldMkLst>
        <pc:picChg chg="add mod">
          <ac:chgData name="Marek Pavlovský" userId="535b308c6cb3b1af" providerId="LiveId" clId="{741E3CA6-0334-4B45-870F-ADAC6EDC195A}" dt="2020-03-23T19:04:56.244" v="54"/>
          <ac:picMkLst>
            <pc:docMk/>
            <pc:sldMk cId="3561679515" sldId="282"/>
            <ac:picMk id="4" creationId="{40D52081-8504-4AF3-A23C-5559803D1986}"/>
          </ac:picMkLst>
        </pc:picChg>
      </pc:sldChg>
      <pc:sldChg chg="addSp modSp">
        <pc:chgData name="Marek Pavlovský" userId="535b308c6cb3b1af" providerId="LiveId" clId="{741E3CA6-0334-4B45-870F-ADAC6EDC195A}" dt="2020-03-23T19:16:57.012" v="69"/>
        <pc:sldMkLst>
          <pc:docMk/>
          <pc:sldMk cId="2304690614" sldId="300"/>
        </pc:sldMkLst>
        <pc:picChg chg="add mod">
          <ac:chgData name="Marek Pavlovský" userId="535b308c6cb3b1af" providerId="LiveId" clId="{741E3CA6-0334-4B45-870F-ADAC6EDC195A}" dt="2020-03-23T19:16:57.012" v="69"/>
          <ac:picMkLst>
            <pc:docMk/>
            <pc:sldMk cId="2304690614" sldId="300"/>
            <ac:picMk id="4" creationId="{4899CBE2-94E1-4128-B2CC-58B2945FB8E2}"/>
          </ac:picMkLst>
        </pc:picChg>
      </pc:sldChg>
      <pc:sldChg chg="addSp modSp mod">
        <pc:chgData name="Marek Pavlovský" userId="535b308c6cb3b1af" providerId="LiveId" clId="{741E3CA6-0334-4B45-870F-ADAC6EDC195A}" dt="2020-03-23T19:05:29.552" v="55"/>
        <pc:sldMkLst>
          <pc:docMk/>
          <pc:sldMk cId="3804938488" sldId="301"/>
        </pc:sldMkLst>
        <pc:spChg chg="mod">
          <ac:chgData name="Marek Pavlovský" userId="535b308c6cb3b1af" providerId="LiveId" clId="{741E3CA6-0334-4B45-870F-ADAC6EDC195A}" dt="2020-03-23T18:40:04.834" v="21" actId="20577"/>
          <ac:spMkLst>
            <pc:docMk/>
            <pc:sldMk cId="3804938488" sldId="301"/>
            <ac:spMk id="3" creationId="{8DD476F5-2C25-4381-9A67-E4E1476FCA05}"/>
          </ac:spMkLst>
        </pc:spChg>
        <pc:picChg chg="add mod">
          <ac:chgData name="Marek Pavlovský" userId="535b308c6cb3b1af" providerId="LiveId" clId="{741E3CA6-0334-4B45-870F-ADAC6EDC195A}" dt="2020-03-23T19:05:29.552" v="55"/>
          <ac:picMkLst>
            <pc:docMk/>
            <pc:sldMk cId="3804938488" sldId="301"/>
            <ac:picMk id="4" creationId="{4C131037-9CA0-40B3-B5C5-A3A4E209918C}"/>
          </ac:picMkLst>
        </pc:picChg>
      </pc:sldChg>
      <pc:sldChg chg="addSp modSp">
        <pc:chgData name="Marek Pavlovský" userId="535b308c6cb3b1af" providerId="LiveId" clId="{741E3CA6-0334-4B45-870F-ADAC6EDC195A}" dt="2020-03-23T19:05:52.073" v="56"/>
        <pc:sldMkLst>
          <pc:docMk/>
          <pc:sldMk cId="2476676525" sldId="302"/>
        </pc:sldMkLst>
        <pc:picChg chg="add mod">
          <ac:chgData name="Marek Pavlovský" userId="535b308c6cb3b1af" providerId="LiveId" clId="{741E3CA6-0334-4B45-870F-ADAC6EDC195A}" dt="2020-03-23T19:05:52.073" v="56"/>
          <ac:picMkLst>
            <pc:docMk/>
            <pc:sldMk cId="2476676525" sldId="302"/>
            <ac:picMk id="4" creationId="{FD72C894-7F82-430B-9070-8AB69840A65F}"/>
          </ac:picMkLst>
        </pc:picChg>
      </pc:sldChg>
      <pc:sldChg chg="addSp modSp">
        <pc:chgData name="Marek Pavlovský" userId="535b308c6cb3b1af" providerId="LiveId" clId="{741E3CA6-0334-4B45-870F-ADAC6EDC195A}" dt="2020-03-23T19:07:00.617" v="58"/>
        <pc:sldMkLst>
          <pc:docMk/>
          <pc:sldMk cId="828693510" sldId="303"/>
        </pc:sldMkLst>
        <pc:picChg chg="add mod">
          <ac:chgData name="Marek Pavlovský" userId="535b308c6cb3b1af" providerId="LiveId" clId="{741E3CA6-0334-4B45-870F-ADAC6EDC195A}" dt="2020-03-23T19:07:00.617" v="58"/>
          <ac:picMkLst>
            <pc:docMk/>
            <pc:sldMk cId="828693510" sldId="303"/>
            <ac:picMk id="4" creationId="{A2E6AB49-288A-4597-B25D-F7DBDA9B8C6E}"/>
          </ac:picMkLst>
        </pc:picChg>
      </pc:sldChg>
      <pc:sldChg chg="addSp modSp">
        <pc:chgData name="Marek Pavlovský" userId="535b308c6cb3b1af" providerId="LiveId" clId="{741E3CA6-0334-4B45-870F-ADAC6EDC195A}" dt="2020-03-23T19:10:47.983" v="62"/>
        <pc:sldMkLst>
          <pc:docMk/>
          <pc:sldMk cId="3326186473" sldId="304"/>
        </pc:sldMkLst>
        <pc:picChg chg="add mod">
          <ac:chgData name="Marek Pavlovský" userId="535b308c6cb3b1af" providerId="LiveId" clId="{741E3CA6-0334-4B45-870F-ADAC6EDC195A}" dt="2020-03-23T19:10:47.983" v="62"/>
          <ac:picMkLst>
            <pc:docMk/>
            <pc:sldMk cId="3326186473" sldId="304"/>
            <ac:picMk id="4" creationId="{4F0EEB0F-4F68-4030-86FD-CF744EACEC62}"/>
          </ac:picMkLst>
        </pc:picChg>
      </pc:sldChg>
      <pc:sldChg chg="addSp modSp">
        <pc:chgData name="Marek Pavlovský" userId="535b308c6cb3b1af" providerId="LiveId" clId="{741E3CA6-0334-4B45-870F-ADAC6EDC195A}" dt="2020-03-23T19:07:20.382" v="59"/>
        <pc:sldMkLst>
          <pc:docMk/>
          <pc:sldMk cId="2584859462" sldId="305"/>
        </pc:sldMkLst>
        <pc:picChg chg="add mod">
          <ac:chgData name="Marek Pavlovský" userId="535b308c6cb3b1af" providerId="LiveId" clId="{741E3CA6-0334-4B45-870F-ADAC6EDC195A}" dt="2020-03-23T19:07:20.382" v="59"/>
          <ac:picMkLst>
            <pc:docMk/>
            <pc:sldMk cId="2584859462" sldId="305"/>
            <ac:picMk id="4" creationId="{5EF3698F-936A-4E33-8CD4-8253B81CD7F4}"/>
          </ac:picMkLst>
        </pc:picChg>
      </pc:sldChg>
      <pc:sldChg chg="addSp modSp">
        <pc:chgData name="Marek Pavlovský" userId="535b308c6cb3b1af" providerId="LiveId" clId="{741E3CA6-0334-4B45-870F-ADAC6EDC195A}" dt="2020-03-23T19:11:43.281" v="63"/>
        <pc:sldMkLst>
          <pc:docMk/>
          <pc:sldMk cId="1430197700" sldId="306"/>
        </pc:sldMkLst>
        <pc:picChg chg="add mod">
          <ac:chgData name="Marek Pavlovský" userId="535b308c6cb3b1af" providerId="LiveId" clId="{741E3CA6-0334-4B45-870F-ADAC6EDC195A}" dt="2020-03-23T19:11:43.281" v="63"/>
          <ac:picMkLst>
            <pc:docMk/>
            <pc:sldMk cId="1430197700" sldId="306"/>
            <ac:picMk id="4" creationId="{3C221FB6-A49E-4686-A7A2-5A8AF078F926}"/>
          </ac:picMkLst>
        </pc:picChg>
      </pc:sldChg>
      <pc:sldChg chg="addSp modSp">
        <pc:chgData name="Marek Pavlovský" userId="535b308c6cb3b1af" providerId="LiveId" clId="{741E3CA6-0334-4B45-870F-ADAC6EDC195A}" dt="2020-03-23T19:12:17.976" v="64"/>
        <pc:sldMkLst>
          <pc:docMk/>
          <pc:sldMk cId="3476290399" sldId="307"/>
        </pc:sldMkLst>
        <pc:picChg chg="add mod">
          <ac:chgData name="Marek Pavlovský" userId="535b308c6cb3b1af" providerId="LiveId" clId="{741E3CA6-0334-4B45-870F-ADAC6EDC195A}" dt="2020-03-23T19:12:17.976" v="64"/>
          <ac:picMkLst>
            <pc:docMk/>
            <pc:sldMk cId="3476290399" sldId="307"/>
            <ac:picMk id="4" creationId="{134E701C-3D00-4A09-BA74-B059BD9CDEF7}"/>
          </ac:picMkLst>
        </pc:picChg>
      </pc:sldChg>
      <pc:sldChg chg="addSp modSp">
        <pc:chgData name="Marek Pavlovský" userId="535b308c6cb3b1af" providerId="LiveId" clId="{741E3CA6-0334-4B45-870F-ADAC6EDC195A}" dt="2020-03-23T19:12:54.404" v="65"/>
        <pc:sldMkLst>
          <pc:docMk/>
          <pc:sldMk cId="2435554558" sldId="308"/>
        </pc:sldMkLst>
        <pc:picChg chg="add mod">
          <ac:chgData name="Marek Pavlovský" userId="535b308c6cb3b1af" providerId="LiveId" clId="{741E3CA6-0334-4B45-870F-ADAC6EDC195A}" dt="2020-03-23T19:12:54.404" v="65"/>
          <ac:picMkLst>
            <pc:docMk/>
            <pc:sldMk cId="2435554558" sldId="308"/>
            <ac:picMk id="4" creationId="{DFD00D0A-7E25-45C5-BB10-49AE60E6ABE6}"/>
          </ac:picMkLst>
        </pc:picChg>
      </pc:sldChg>
      <pc:sldChg chg="addSp modSp">
        <pc:chgData name="Marek Pavlovský" userId="535b308c6cb3b1af" providerId="LiveId" clId="{741E3CA6-0334-4B45-870F-ADAC6EDC195A}" dt="2020-03-23T19:14:42.076" v="67"/>
        <pc:sldMkLst>
          <pc:docMk/>
          <pc:sldMk cId="3478741088" sldId="309"/>
        </pc:sldMkLst>
        <pc:picChg chg="add mod">
          <ac:chgData name="Marek Pavlovský" userId="535b308c6cb3b1af" providerId="LiveId" clId="{741E3CA6-0334-4B45-870F-ADAC6EDC195A}" dt="2020-03-23T19:14:42.076" v="67"/>
          <ac:picMkLst>
            <pc:docMk/>
            <pc:sldMk cId="3478741088" sldId="309"/>
            <ac:picMk id="4" creationId="{D642D887-A216-479F-8DA5-A10E1C8F4B8A}"/>
          </ac:picMkLst>
        </pc:picChg>
      </pc:sldChg>
      <pc:sldChg chg="addSp delSp modSp mod">
        <pc:chgData name="Marek Pavlovský" userId="535b308c6cb3b1af" providerId="LiveId" clId="{741E3CA6-0334-4B45-870F-ADAC6EDC195A}" dt="2020-03-23T19:18:39.316" v="87"/>
        <pc:sldMkLst>
          <pc:docMk/>
          <pc:sldMk cId="3573517763" sldId="310"/>
        </pc:sldMkLst>
        <pc:spChg chg="mod">
          <ac:chgData name="Marek Pavlovský" userId="535b308c6cb3b1af" providerId="LiveId" clId="{741E3CA6-0334-4B45-870F-ADAC6EDC195A}" dt="2020-03-23T19:17:20.788" v="86" actId="20577"/>
          <ac:spMkLst>
            <pc:docMk/>
            <pc:sldMk cId="3573517763" sldId="310"/>
            <ac:spMk id="3" creationId="{99A4A855-1DD3-4B93-B7FF-005BDC961A77}"/>
          </ac:spMkLst>
        </pc:spChg>
        <pc:picChg chg="add del mod">
          <ac:chgData name="Marek Pavlovský" userId="535b308c6cb3b1af" providerId="LiveId" clId="{741E3CA6-0334-4B45-870F-ADAC6EDC195A}" dt="2020-03-23T19:18:39.316" v="87"/>
          <ac:picMkLst>
            <pc:docMk/>
            <pc:sldMk cId="3573517763" sldId="310"/>
            <ac:picMk id="4" creationId="{EAD20365-D3BE-4A72-B79F-C32E39EAFBD9}"/>
          </ac:picMkLst>
        </pc:picChg>
        <pc:picChg chg="add mod">
          <ac:chgData name="Marek Pavlovský" userId="535b308c6cb3b1af" providerId="LiveId" clId="{741E3CA6-0334-4B45-870F-ADAC6EDC195A}" dt="2020-03-23T19:18:39.316" v="87"/>
          <ac:picMkLst>
            <pc:docMk/>
            <pc:sldMk cId="3573517763" sldId="310"/>
            <ac:picMk id="5" creationId="{876CC600-3A09-4231-988E-E59880BFC956}"/>
          </ac:picMkLst>
        </pc:picChg>
      </pc:sldChg>
      <pc:sldChg chg="addSp modSp">
        <pc:chgData name="Marek Pavlovský" userId="535b308c6cb3b1af" providerId="LiveId" clId="{741E3CA6-0334-4B45-870F-ADAC6EDC195A}" dt="2020-03-23T19:06:08.248" v="57"/>
        <pc:sldMkLst>
          <pc:docMk/>
          <pc:sldMk cId="192010404" sldId="311"/>
        </pc:sldMkLst>
        <pc:spChg chg="mod">
          <ac:chgData name="Marek Pavlovský" userId="535b308c6cb3b1af" providerId="LiveId" clId="{741E3CA6-0334-4B45-870F-ADAC6EDC195A}" dt="2020-03-23T18:39:02.012" v="11" actId="207"/>
          <ac:spMkLst>
            <pc:docMk/>
            <pc:sldMk cId="192010404" sldId="311"/>
            <ac:spMk id="2" creationId="{D2331133-5630-4139-883A-0A2DE040D24A}"/>
          </ac:spMkLst>
        </pc:spChg>
        <pc:spChg chg="mod">
          <ac:chgData name="Marek Pavlovský" userId="535b308c6cb3b1af" providerId="LiveId" clId="{741E3CA6-0334-4B45-870F-ADAC6EDC195A}" dt="2020-03-23T18:39:05.538" v="12" actId="207"/>
          <ac:spMkLst>
            <pc:docMk/>
            <pc:sldMk cId="192010404" sldId="311"/>
            <ac:spMk id="3" creationId="{700BF39D-DC1E-4B11-9B29-6FF291E35E62}"/>
          </ac:spMkLst>
        </pc:spChg>
        <pc:picChg chg="add mod">
          <ac:chgData name="Marek Pavlovský" userId="535b308c6cb3b1af" providerId="LiveId" clId="{741E3CA6-0334-4B45-870F-ADAC6EDC195A}" dt="2020-03-23T19:06:08.248" v="57"/>
          <ac:picMkLst>
            <pc:docMk/>
            <pc:sldMk cId="192010404" sldId="311"/>
            <ac:picMk id="4" creationId="{E6F8F133-F7EB-4B9E-965C-DED31DAAEBE9}"/>
          </ac:picMkLst>
        </pc:picChg>
      </pc:sldChg>
      <pc:sldChg chg="addSp modSp">
        <pc:chgData name="Marek Pavlovský" userId="535b308c6cb3b1af" providerId="LiveId" clId="{741E3CA6-0334-4B45-870F-ADAC6EDC195A}" dt="2020-03-23T19:07:31.838" v="60"/>
        <pc:sldMkLst>
          <pc:docMk/>
          <pc:sldMk cId="2336676053" sldId="312"/>
        </pc:sldMkLst>
        <pc:spChg chg="mod">
          <ac:chgData name="Marek Pavlovský" userId="535b308c6cb3b1af" providerId="LiveId" clId="{741E3CA6-0334-4B45-870F-ADAC6EDC195A}" dt="2020-03-23T18:39:12.249" v="13" actId="207"/>
          <ac:spMkLst>
            <pc:docMk/>
            <pc:sldMk cId="2336676053" sldId="312"/>
            <ac:spMk id="2" creationId="{8E680A5B-4ED8-49BA-870A-C180C376A8E7}"/>
          </ac:spMkLst>
        </pc:spChg>
        <pc:spChg chg="mod">
          <ac:chgData name="Marek Pavlovský" userId="535b308c6cb3b1af" providerId="LiveId" clId="{741E3CA6-0334-4B45-870F-ADAC6EDC195A}" dt="2020-03-23T18:39:16.521" v="14" actId="207"/>
          <ac:spMkLst>
            <pc:docMk/>
            <pc:sldMk cId="2336676053" sldId="312"/>
            <ac:spMk id="3" creationId="{DA5912F1-DF05-4E43-89D1-95A71051287C}"/>
          </ac:spMkLst>
        </pc:spChg>
        <pc:picChg chg="add mod">
          <ac:chgData name="Marek Pavlovský" userId="535b308c6cb3b1af" providerId="LiveId" clId="{741E3CA6-0334-4B45-870F-ADAC6EDC195A}" dt="2020-03-23T19:07:31.838" v="60"/>
          <ac:picMkLst>
            <pc:docMk/>
            <pc:sldMk cId="2336676053" sldId="312"/>
            <ac:picMk id="4" creationId="{204707EA-5655-40C5-868D-63EE3A69A3AD}"/>
          </ac:picMkLst>
        </pc:picChg>
      </pc:sldChg>
      <pc:sldChg chg="addSp modSp">
        <pc:chgData name="Marek Pavlovský" userId="535b308c6cb3b1af" providerId="LiveId" clId="{741E3CA6-0334-4B45-870F-ADAC6EDC195A}" dt="2020-03-23T19:07:41.564" v="61"/>
        <pc:sldMkLst>
          <pc:docMk/>
          <pc:sldMk cId="2977212065" sldId="313"/>
        </pc:sldMkLst>
        <pc:spChg chg="mod">
          <ac:chgData name="Marek Pavlovský" userId="535b308c6cb3b1af" providerId="LiveId" clId="{741E3CA6-0334-4B45-870F-ADAC6EDC195A}" dt="2020-03-23T18:39:22.337" v="15" actId="207"/>
          <ac:spMkLst>
            <pc:docMk/>
            <pc:sldMk cId="2977212065" sldId="313"/>
            <ac:spMk id="2" creationId="{5A86E560-5210-4E77-82D0-FD2C2D3345D4}"/>
          </ac:spMkLst>
        </pc:spChg>
        <pc:spChg chg="mod">
          <ac:chgData name="Marek Pavlovský" userId="535b308c6cb3b1af" providerId="LiveId" clId="{741E3CA6-0334-4B45-870F-ADAC6EDC195A}" dt="2020-03-23T18:39:26.586" v="16" actId="207"/>
          <ac:spMkLst>
            <pc:docMk/>
            <pc:sldMk cId="2977212065" sldId="313"/>
            <ac:spMk id="3" creationId="{1DBF8C38-F8C8-4891-B045-DF5CE3EDE5AC}"/>
          </ac:spMkLst>
        </pc:spChg>
        <pc:picChg chg="add mod">
          <ac:chgData name="Marek Pavlovský" userId="535b308c6cb3b1af" providerId="LiveId" clId="{741E3CA6-0334-4B45-870F-ADAC6EDC195A}" dt="2020-03-23T19:07:41.564" v="61"/>
          <ac:picMkLst>
            <pc:docMk/>
            <pc:sldMk cId="2977212065" sldId="313"/>
            <ac:picMk id="4" creationId="{038DF413-795E-4D6C-9D28-D233D90BE2E5}"/>
          </ac:picMkLst>
        </pc:picChg>
      </pc:sldChg>
      <pc:sldChg chg="addSp modSp mod">
        <pc:chgData name="Marek Pavlovský" userId="535b308c6cb3b1af" providerId="LiveId" clId="{741E3CA6-0334-4B45-870F-ADAC6EDC195A}" dt="2020-03-23T19:13:04.991" v="66"/>
        <pc:sldMkLst>
          <pc:docMk/>
          <pc:sldMk cId="561974136" sldId="314"/>
        </pc:sldMkLst>
        <pc:spChg chg="mod">
          <ac:chgData name="Marek Pavlovský" userId="535b308c6cb3b1af" providerId="LiveId" clId="{741E3CA6-0334-4B45-870F-ADAC6EDC195A}" dt="2020-03-23T18:39:33.475" v="17" actId="207"/>
          <ac:spMkLst>
            <pc:docMk/>
            <pc:sldMk cId="561974136" sldId="314"/>
            <ac:spMk id="2" creationId="{8A80156B-4470-4C5F-9C61-AD0BBBB094BA}"/>
          </ac:spMkLst>
        </pc:spChg>
        <pc:spChg chg="mod">
          <ac:chgData name="Marek Pavlovský" userId="535b308c6cb3b1af" providerId="LiveId" clId="{741E3CA6-0334-4B45-870F-ADAC6EDC195A}" dt="2020-03-23T18:39:41.710" v="20" actId="27636"/>
          <ac:spMkLst>
            <pc:docMk/>
            <pc:sldMk cId="561974136" sldId="314"/>
            <ac:spMk id="3" creationId="{150137D2-D2AE-4A5A-9FB6-FC26E1AAC708}"/>
          </ac:spMkLst>
        </pc:spChg>
        <pc:picChg chg="add mod">
          <ac:chgData name="Marek Pavlovský" userId="535b308c6cb3b1af" providerId="LiveId" clId="{741E3CA6-0334-4B45-870F-ADAC6EDC195A}" dt="2020-03-23T19:13:04.991" v="66"/>
          <ac:picMkLst>
            <pc:docMk/>
            <pc:sldMk cId="561974136" sldId="314"/>
            <ac:picMk id="4" creationId="{ADA0DE79-3585-4424-8413-6A5553C808E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23.3.2020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23.3.2020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1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23.3.2020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Závodní pravidla pro rozhodčí a závodníky</a:t>
            </a:r>
            <a:br>
              <a:rPr lang="cs-CZ" dirty="0"/>
            </a:br>
            <a:r>
              <a:rPr lang="cs-CZ"/>
              <a:t>část 7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Brno</a:t>
            </a:r>
          </a:p>
          <a:p>
            <a:r>
              <a:rPr lang="cs-CZ" dirty="0"/>
              <a:t>Leden/únor 2020</a:t>
            </a:r>
          </a:p>
          <a:p>
            <a:r>
              <a:rPr lang="cs-CZ" dirty="0">
                <a:solidFill>
                  <a:srgbClr val="FF0000"/>
                </a:solidFill>
              </a:rPr>
              <a:t>(verze březen 2020)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2C388069-5815-424E-9710-372E65D79F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6"/>
    </mc:Choice>
    <mc:Fallback>
      <p:transition spd="slow" advTm="4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69B742-C849-4CB8-BF94-06F3A1DD2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Poskytnutí místa-u-značky (struktura pravidla 18.2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D87D62-7FC9-4B93-8E03-30E5C3F7F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Buď platí 18.2 (a) nebo 18.2 (b)(c)</a:t>
            </a:r>
          </a:p>
          <a:p>
            <a:r>
              <a:rPr lang="cs-CZ" dirty="0"/>
              <a:t>18.2(a) vnitřní má právo na místo, nebo</a:t>
            </a:r>
          </a:p>
          <a:p>
            <a:r>
              <a:rPr lang="cs-CZ" dirty="0"/>
              <a:t>18.2(b)(c) při příjezdu do zóny zcela vpředu a zcela vzadu</a:t>
            </a:r>
          </a:p>
          <a:p>
            <a:r>
              <a:rPr lang="cs-CZ" dirty="0"/>
              <a:t>18.2(d): Pravidla 18.2(b) a (c) přestávají platit, když loď dostala svoje místo-u-značky nebo přešla přes směr proti větru nebo opustila zónu</a:t>
            </a:r>
          </a:p>
          <a:p>
            <a:r>
              <a:rPr lang="cs-CZ" dirty="0"/>
              <a:t>18.2(e) Pro protestní komisi: když máš pochybnost, že lodě připluly do zóny v krytí nebo zcela vpředu/vzadu, vrať se o krok nebo o dva zpátky, kdy to jasné bylo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F0EEB0F-4F68-4030-86FD-CF744EACEC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86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082"/>
    </mc:Choice>
    <mc:Fallback>
      <p:transition spd="slow" advTm="95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A39A28-3B10-4BB6-B145-496DD843D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Obrat v zóně (18.3)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549500-2593-4E3B-9401-83C7B8374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Pouze u návětrné značky, která se točí levobokem (což je většina)</a:t>
            </a:r>
          </a:p>
          <a:p>
            <a:r>
              <a:rPr lang="cs-CZ" dirty="0"/>
              <a:t>Loď, která dokončí obrat, je lodí s právem plavby, ale…..</a:t>
            </a:r>
          </a:p>
          <a:p>
            <a:r>
              <a:rPr lang="cs-CZ" dirty="0"/>
              <a:t>Nesmí donutit druhou loď vyostřit nad směr ostře proti větru nebo ji donutit minout značku chybnou stranou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C221FB6-A49E-4686-A7A2-5A8AF078F9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97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337"/>
    </mc:Choice>
    <mc:Fallback>
      <p:transition spd="slow" advTm="45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53AD7D-79AD-4107-AF6B-5453967E9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Halza</a:t>
            </a:r>
            <a:r>
              <a:rPr lang="cs-CZ" dirty="0"/>
              <a:t> u značky (18.4)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3D16F9-E3F2-4EB5-99C0-DD4E5A8676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Pokud by vnitřní loď měla odhalzovat, musí tak učinit (správný směr)</a:t>
            </a:r>
          </a:p>
          <a:p>
            <a:r>
              <a:rPr lang="cs-CZ" dirty="0"/>
              <a:t>Neplatí u brány!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34E701C-3D00-4A09-BA74-B059BD9CDE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290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77"/>
    </mc:Choice>
    <mc:Fallback>
      <p:transition spd="slow" advTm="24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80156B-4470-4C5F-9C61-AD0BBBB09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Definice Překážka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0137D2-D2AE-4A5A-9FB6-FC26E1AAC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 klidu si přečti definici Překážky!</a:t>
            </a:r>
          </a:p>
          <a:p>
            <a:r>
              <a:rPr lang="cs-CZ" dirty="0"/>
              <a:t>Diskuse k pojmu Souvislá překážka (není to definice)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FD00D0A-7E25-45C5-BB10-49AE60E6AB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54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61"/>
    </mc:Choice>
    <mc:Fallback>
      <p:transition spd="slow" advTm="19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80156B-4470-4C5F-9C61-AD0BBBB09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Definice Překážka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0137D2-D2AE-4A5A-9FB6-FC26E1AAC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Objekt, který by loď nemohla minout bez podstatné změny směru, kdyby plula přímo k němu a byla jednu délku trupu od něj. Objekt, který může být bezpečně minut pouze jednou stranou, a prostor určený plachetními směrnicemi jsou také překážky. Avšak loď, která </a:t>
            </a:r>
            <a:r>
              <a:rPr lang="cs-CZ" i="1" dirty="0"/>
              <a:t>závodí</a:t>
            </a:r>
            <a:r>
              <a:rPr lang="cs-CZ" dirty="0"/>
              <a:t>, není překážkou jiným lodím, pokud od nich není vyžadováno se jí </a:t>
            </a:r>
            <a:r>
              <a:rPr lang="cs-CZ" i="1" dirty="0"/>
              <a:t>vyhýbat</a:t>
            </a:r>
            <a:r>
              <a:rPr lang="cs-CZ" dirty="0"/>
              <a:t>, dávat jí </a:t>
            </a:r>
            <a:r>
              <a:rPr lang="cs-CZ" i="1" dirty="0"/>
              <a:t>místo</a:t>
            </a:r>
            <a:r>
              <a:rPr lang="cs-CZ" dirty="0"/>
              <a:t> nebo </a:t>
            </a:r>
            <a:r>
              <a:rPr lang="cs-CZ" i="1" dirty="0"/>
              <a:t>místo u značky </a:t>
            </a:r>
            <a:r>
              <a:rPr lang="cs-CZ" dirty="0"/>
              <a:t>nebo, jestliže platí pravidlo 23, vyhnout se jí. Plavidlo v pohybu, včetně </a:t>
            </a:r>
            <a:r>
              <a:rPr lang="cs-CZ" i="1" dirty="0"/>
              <a:t>závodící</a:t>
            </a:r>
            <a:r>
              <a:rPr lang="cs-CZ" dirty="0"/>
              <a:t> lodě, nikdy není souvislou překážkou.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DA0DE79-3585-4424-8413-6A5553C808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974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4"/>
    </mc:Choice>
    <mc:Fallback>
      <p:transition spd="slow" advTm="4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F8CB22-BA61-429E-A5B6-DF86F775E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Překážka (19)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0B9016-6DEF-4D67-8B0F-F4B9804811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19.1: Pravidlo 19 neplatí značky, mimo souvislé překážky, kdy naopak platí</a:t>
            </a:r>
          </a:p>
          <a:p>
            <a:r>
              <a:rPr lang="cs-CZ" dirty="0"/>
              <a:t>19.2: loď s právem plavby si vybírá stranu. Pokud vybere proplutí závětrnou stranou, musí poskytnout vnitřní lodi místo u překážky</a:t>
            </a:r>
          </a:p>
          <a:p>
            <a:r>
              <a:rPr lang="cs-CZ" dirty="0"/>
              <a:t>19.3: u souvislé překážky loď, která byla zcela vzadu, může vjet do vnitřního krytí, pokud je tam dostatek místa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642D887-A216-479F-8DA5-A10E1C8F4B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4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909"/>
    </mc:Choice>
    <mc:Fallback>
      <p:transition spd="slow" advTm="72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AE1A22-EEB6-459D-BBE2-2A82576B0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Místo k obratu u překážky (20)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A4A855-1DD3-4B93-B7FF-005BDC961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Dvě nebo více lodí na </a:t>
            </a:r>
            <a:r>
              <a:rPr lang="cs-CZ"/>
              <a:t>stejném větru</a:t>
            </a:r>
            <a:endParaRPr lang="cs-CZ" dirty="0"/>
          </a:p>
          <a:p>
            <a:r>
              <a:rPr lang="cs-CZ" dirty="0"/>
              <a:t>Loď, která volá, musí být na směru ostře proti větru nebo ostřeji</a:t>
            </a:r>
          </a:p>
          <a:p>
            <a:r>
              <a:rPr lang="cs-CZ" dirty="0"/>
              <a:t>Volání není striktně dáno, ale doporučuji slova „Místo k obratu!“ a pohyby rukou do návětří</a:t>
            </a:r>
          </a:p>
          <a:p>
            <a:r>
              <a:rPr lang="cs-CZ" dirty="0"/>
              <a:t>Volaná loď buď otočí nebo odpoví „Obrať ty!“ (doporučuji k tomu pohyb ruky) a poskytne jí místo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876CC600-3A09-4231-988E-E59880BFC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17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408"/>
    </mc:Choice>
    <mc:Fallback>
      <p:transition spd="slow" advTm="42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EE50F7-7CD6-4F42-BC98-4B0729664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52F48F-4BAF-44CC-9D0B-492E73C75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dirty="0"/>
              <a:t>Po této přednášce bys měl znát (nebo umět najít)</a:t>
            </a:r>
          </a:p>
          <a:p>
            <a:r>
              <a:rPr lang="cs-CZ" dirty="0"/>
              <a:t>Definici Značka, Místo-u-značky, Zóna, Překážka</a:t>
            </a:r>
          </a:p>
          <a:p>
            <a:r>
              <a:rPr lang="cs-CZ" dirty="0"/>
              <a:t>Kdy platí a neplatí pravidlo 18?</a:t>
            </a:r>
          </a:p>
          <a:p>
            <a:r>
              <a:rPr lang="cs-CZ" dirty="0"/>
              <a:t>Která loď má právo na místo-u-značky (18.2)</a:t>
            </a:r>
          </a:p>
          <a:p>
            <a:r>
              <a:rPr lang="cs-CZ" dirty="0"/>
              <a:t>Jak je to u návětrné značky, když jedna loď u ní obrací (18.3) </a:t>
            </a:r>
          </a:p>
          <a:p>
            <a:r>
              <a:rPr lang="cs-CZ" dirty="0"/>
              <a:t>Další povinnost vnitřní lodě na dolní značce (18.4)</a:t>
            </a:r>
          </a:p>
          <a:p>
            <a:r>
              <a:rPr lang="cs-CZ" dirty="0"/>
              <a:t>Situace u překážky (19 a 20)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899CBE2-94E1-4128-B2CC-58B2945FB8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90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23"/>
    </mc:Choice>
    <mc:Fallback>
      <p:transition spd="slow" advTm="52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pozornost!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Marek Pavlovský</a:t>
            </a:r>
          </a:p>
          <a:p>
            <a:r>
              <a:rPr lang="cs-CZ" dirty="0"/>
              <a:t>+420 728 936 086, mpavlovsky17@gmail.com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1DF829F-EA79-4E53-A2DA-256F54C29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9"/>
    </mc:Choice>
    <mc:Fallback>
      <p:transition spd="slow" advTm="3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130AB0-FAAB-4E82-BC28-81AE2C231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přednášky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72DBBB6-CBF4-4B5C-A0E1-9D0E5B64F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Co je to značka a překážka?</a:t>
            </a:r>
          </a:p>
          <a:p>
            <a:r>
              <a:rPr lang="cs-CZ" dirty="0"/>
              <a:t>Kdy platí a kdy neplatí pravidlo 18?</a:t>
            </a:r>
          </a:p>
          <a:p>
            <a:r>
              <a:rPr lang="cs-CZ" dirty="0"/>
              <a:t>Vnitřní loď a právo na místo</a:t>
            </a:r>
          </a:p>
          <a:p>
            <a:r>
              <a:rPr lang="cs-CZ" dirty="0"/>
              <a:t>Obrat v zóně</a:t>
            </a:r>
          </a:p>
          <a:p>
            <a:r>
              <a:rPr lang="cs-CZ" dirty="0"/>
              <a:t>„Povinná </a:t>
            </a:r>
            <a:r>
              <a:rPr lang="cs-CZ" dirty="0" err="1"/>
              <a:t>halza</a:t>
            </a:r>
            <a:r>
              <a:rPr lang="cs-CZ" dirty="0"/>
              <a:t>“ na dolní značce</a:t>
            </a:r>
          </a:p>
          <a:p>
            <a:r>
              <a:rPr lang="cs-CZ" dirty="0"/>
              <a:t>Obeplouvání u překážky</a:t>
            </a:r>
          </a:p>
          <a:p>
            <a:r>
              <a:rPr lang="cs-CZ" dirty="0"/>
              <a:t>Místo k obratu u překážky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0D52081-8504-4AF3-A23C-5559803D1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79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91"/>
    </mc:Choice>
    <mc:Fallback>
      <p:transition spd="slow" advTm="19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75ED3A-F86F-46F9-90D3-316C5E332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Opakování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D476F5-2C25-4381-9A67-E4E1476FC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Co znamená (uveď příklady):</a:t>
            </a:r>
          </a:p>
          <a:p>
            <a:r>
              <a:rPr lang="cs-CZ" dirty="0"/>
              <a:t>Loď s právem plavby?</a:t>
            </a:r>
          </a:p>
          <a:p>
            <a:r>
              <a:rPr lang="cs-CZ" dirty="0"/>
              <a:t>Loď musí vyhýbat?</a:t>
            </a:r>
          </a:p>
          <a:p>
            <a:r>
              <a:rPr lang="cs-CZ" dirty="0"/>
              <a:t>Loď s právem na místo?</a:t>
            </a:r>
          </a:p>
          <a:p>
            <a:r>
              <a:rPr lang="cs-CZ" dirty="0"/>
              <a:t>Loď musí poskytnout místo (nebo místo-u-značky)?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C131037-9CA0-40B3-B5C5-A3A4E20991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938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41"/>
    </mc:Choice>
    <mc:Fallback>
      <p:transition spd="slow" advTm="25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680A5B-4ED8-49BA-870A-C180C376A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Definice Značka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5912F1-DF05-4E43-89D1-95A710512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Přečti si v klidu definici!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D72C894-7F82-430B-9070-8AB69840A6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76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83"/>
    </mc:Choice>
    <mc:Fallback>
      <p:transition spd="slow" advTm="13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331133-5630-4139-883A-0A2DE040D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Definice Značka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0BF39D-DC1E-4B11-9B29-6FF291E35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Objekt, který loď musí podle plachetních směrnic minout určenou stranou, a plavidlo závodní komise obklopené splavnou vodou, ze kterého začíná konec startovní nebo cílové čáry. Kotevní lano nebo předmět náhodně připojený ke </a:t>
            </a:r>
            <a:r>
              <a:rPr lang="cs-CZ" i="1" dirty="0"/>
              <a:t>značce</a:t>
            </a:r>
            <a:r>
              <a:rPr lang="cs-CZ" dirty="0"/>
              <a:t> není její součástí.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6F8F133-F7EB-4B9E-965C-DED31DAAEB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0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5"/>
    </mc:Choice>
    <mc:Fallback>
      <p:transition spd="slow" advTm="3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0293EE-F808-4AD3-9769-9CD9C4793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Kdy pravidlo 18 platí a kdy neplatí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1B70F9-6BE1-490F-9C95-0F3E0C5B6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Preambule sekce/části C: pravidla 18, 19, 20 neplatí u startovní značky (a jejího kotevního zařízení) obklopení splavnou vodu, když se lodě přibližují…</a:t>
            </a:r>
          </a:p>
          <a:p>
            <a:r>
              <a:rPr lang="cs-CZ" dirty="0"/>
              <a:t>18.1: Pravidlo 18 platí, když lodě mají značku minout stejnou stranou a alespoň jedna je v zóně</a:t>
            </a:r>
          </a:p>
          <a:p>
            <a:r>
              <a:rPr lang="cs-CZ" dirty="0"/>
              <a:t>18.1: Pravidlo 18 neplatí pro lodě na opačných větrech na stoupačce……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2E6AB49-288A-4597-B25D-F7DBDA9B8C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93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04"/>
    </mc:Choice>
    <mc:Fallback>
      <p:transition spd="slow" advTm="44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680A5B-4ED8-49BA-870A-C180C376A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Definice Místo-u-značky a Zóna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5912F1-DF05-4E43-89D1-95A710512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Přečti si v klidu definice!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EF3698F-936A-4E33-8CD4-8253B81CD7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859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00"/>
    </mc:Choice>
    <mc:Fallback>
      <p:transition spd="slow" advTm="9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680A5B-4ED8-49BA-870A-C180C376A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Definice Místo-u-značky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5912F1-DF05-4E43-89D1-95A710512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Místo pro loď pro obeplutí </a:t>
            </a:r>
            <a:r>
              <a:rPr lang="cs-CZ" i="1" dirty="0"/>
              <a:t>značky</a:t>
            </a:r>
            <a:r>
              <a:rPr lang="cs-CZ" dirty="0"/>
              <a:t> požadovanou stranou. Také</a:t>
            </a:r>
          </a:p>
          <a:p>
            <a:pPr marL="0" indent="0">
              <a:buNone/>
            </a:pPr>
            <a:r>
              <a:rPr lang="cs-CZ" dirty="0"/>
              <a:t>(a) místo pro připlutí ke </a:t>
            </a:r>
            <a:r>
              <a:rPr lang="cs-CZ" i="1" dirty="0"/>
              <a:t>značce</a:t>
            </a:r>
            <a:r>
              <a:rPr lang="cs-CZ" dirty="0"/>
              <a:t>, když jejím </a:t>
            </a:r>
            <a:r>
              <a:rPr lang="cs-CZ" i="1" dirty="0"/>
              <a:t>správným směrem</a:t>
            </a:r>
            <a:r>
              <a:rPr lang="cs-CZ" dirty="0"/>
              <a:t> je plout blízko k ní, a</a:t>
            </a:r>
          </a:p>
          <a:p>
            <a:pPr marL="0" indent="0">
              <a:buNone/>
            </a:pPr>
            <a:r>
              <a:rPr lang="cs-CZ" dirty="0"/>
              <a:t>(b) místo pro obeplutí </a:t>
            </a:r>
            <a:r>
              <a:rPr lang="cs-CZ" i="1" dirty="0"/>
              <a:t>značky</a:t>
            </a:r>
            <a:r>
              <a:rPr lang="cs-CZ" dirty="0"/>
              <a:t> tak jak je nutné k plavbě po dráze.</a:t>
            </a:r>
          </a:p>
          <a:p>
            <a:pPr marL="0" indent="0">
              <a:buNone/>
            </a:pPr>
            <a:r>
              <a:rPr lang="cs-CZ" dirty="0"/>
              <a:t>Nicméně místo u značky nezahrnuje místo k obratu, pokud ovšem loď není </a:t>
            </a:r>
            <a:r>
              <a:rPr lang="cs-CZ" i="1" dirty="0"/>
              <a:t>v krytí v návětří </a:t>
            </a:r>
            <a:r>
              <a:rPr lang="cs-CZ" dirty="0"/>
              <a:t>a na vnitřní pozici od lodě, po které je požadováno místo u značky poskytnout, a pokud by po obratu mohla značky </a:t>
            </a:r>
            <a:r>
              <a:rPr lang="cs-CZ" i="1" dirty="0"/>
              <a:t>dosáhnout bez obratu</a:t>
            </a:r>
            <a:r>
              <a:rPr lang="cs-CZ" dirty="0"/>
              <a:t>.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04707EA-5655-40C5-868D-63EE3A69A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76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55"/>
    </mc:Choice>
    <mc:Fallback>
      <p:transition spd="slow" advTm="4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86E560-5210-4E77-82D0-FD2C2D334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Definice Zóna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BF8C38-F8C8-4891-B045-DF5CE3EDE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Oblast okolo </a:t>
            </a:r>
            <a:r>
              <a:rPr lang="cs-CZ" i="1" dirty="0"/>
              <a:t>značky</a:t>
            </a:r>
            <a:r>
              <a:rPr lang="cs-CZ" dirty="0"/>
              <a:t> do vzdálenosti tří délek trupu lodi, která je k ní blíže. Loď je v zóně, když jakákoliv část jejího trupu je v zóně.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38DF413-795E-4D6C-9D28-D233D90BE2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12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7"/>
    </mc:Choice>
    <mc:Fallback>
      <p:transition spd="slow" advTm="3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869</Words>
  <Application>Microsoft Office PowerPoint</Application>
  <PresentationFormat>Předvádění na obrazovce (4:3)</PresentationFormat>
  <Paragraphs>73</Paragraphs>
  <Slides>18</Slides>
  <Notes>0</Notes>
  <HiddenSlides>0</HiddenSlides>
  <MMClips>18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1" baseType="lpstr">
      <vt:lpstr>Arial</vt:lpstr>
      <vt:lpstr>Calibri</vt:lpstr>
      <vt:lpstr>Motiv sady Office</vt:lpstr>
      <vt:lpstr>Závodní pravidla pro rozhodčí a závodníky část 7</vt:lpstr>
      <vt:lpstr>Obsah přednášky</vt:lpstr>
      <vt:lpstr>Opakování</vt:lpstr>
      <vt:lpstr>Definice Značka</vt:lpstr>
      <vt:lpstr>Definice Značka</vt:lpstr>
      <vt:lpstr>Kdy pravidlo 18 platí a kdy neplatí</vt:lpstr>
      <vt:lpstr>Definice Místo-u-značky a Zóna</vt:lpstr>
      <vt:lpstr>Definice Místo-u-značky</vt:lpstr>
      <vt:lpstr>Definice Zóna</vt:lpstr>
      <vt:lpstr>Poskytnutí místa-u-značky (struktura pravidla 18.2</vt:lpstr>
      <vt:lpstr>Obrat v zóně (18.3)</vt:lpstr>
      <vt:lpstr>Halza u značky (18.4)</vt:lpstr>
      <vt:lpstr>Definice Překážka</vt:lpstr>
      <vt:lpstr>Definice Překážka</vt:lpstr>
      <vt:lpstr>Překážka (19)</vt:lpstr>
      <vt:lpstr>Místo k obratu u překážky (20)</vt:lpstr>
      <vt:lpstr>Shrnutí</vt:lpstr>
      <vt:lpstr>Děkuji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Marek Pavlovský</dc:creator>
  <cp:lastModifiedBy>Marek Pavlovský</cp:lastModifiedBy>
  <cp:revision>67</cp:revision>
  <dcterms:created xsi:type="dcterms:W3CDTF">2017-02-17T18:57:49Z</dcterms:created>
  <dcterms:modified xsi:type="dcterms:W3CDTF">2020-03-23T19:18:43Z</dcterms:modified>
</cp:coreProperties>
</file>