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0" r:id="rId9"/>
    <p:sldId id="275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457E3-3D01-4133-B456-EB4CF19EA8FC}" v="9" dt="2020-03-23T19:38:10.1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Pavlovský" userId="535b308c6cb3b1af" providerId="LiveId" clId="{0C5457E3-3D01-4133-B456-EB4CF19EA8FC}"/>
    <pc:docChg chg="custSel modSld">
      <pc:chgData name="Marek Pavlovský" userId="535b308c6cb3b1af" providerId="LiveId" clId="{0C5457E3-3D01-4133-B456-EB4CF19EA8FC}" dt="2020-03-23T19:38:10.127" v="51"/>
      <pc:docMkLst>
        <pc:docMk/>
      </pc:docMkLst>
      <pc:sldChg chg="addSp modSp mod">
        <pc:chgData name="Marek Pavlovský" userId="535b308c6cb3b1af" providerId="LiveId" clId="{0C5457E3-3D01-4133-B456-EB4CF19EA8FC}" dt="2020-03-23T19:32:32.649" v="43"/>
        <pc:sldMkLst>
          <pc:docMk/>
          <pc:sldMk cId="0" sldId="256"/>
        </pc:sldMkLst>
        <pc:spChg chg="mod">
          <ac:chgData name="Marek Pavlovský" userId="535b308c6cb3b1af" providerId="LiveId" clId="{0C5457E3-3D01-4133-B456-EB4CF19EA8FC}" dt="2020-03-23T19:31:25.108" v="23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Marek Pavlovský" userId="535b308c6cb3b1af" providerId="LiveId" clId="{0C5457E3-3D01-4133-B456-EB4CF19EA8FC}" dt="2020-03-23T19:31:33.836" v="42" actId="20577"/>
          <ac:spMkLst>
            <pc:docMk/>
            <pc:sldMk cId="0" sldId="256"/>
            <ac:spMk id="3" creationId="{00000000-0000-0000-0000-000000000000}"/>
          </ac:spMkLst>
        </pc:spChg>
        <pc:picChg chg="add mod">
          <ac:chgData name="Marek Pavlovský" userId="535b308c6cb3b1af" providerId="LiveId" clId="{0C5457E3-3D01-4133-B456-EB4CF19EA8FC}" dt="2020-03-23T19:32:32.649" v="43"/>
          <ac:picMkLst>
            <pc:docMk/>
            <pc:sldMk cId="0" sldId="256"/>
            <ac:picMk id="4" creationId="{57A88942-7BD3-4D7D-A9D8-127CDE77125C}"/>
          </ac:picMkLst>
        </pc:picChg>
      </pc:sldChg>
      <pc:sldChg chg="addSp modSp">
        <pc:chgData name="Marek Pavlovský" userId="535b308c6cb3b1af" providerId="LiveId" clId="{0C5457E3-3D01-4133-B456-EB4CF19EA8FC}" dt="2020-03-23T19:38:10.127" v="51"/>
        <pc:sldMkLst>
          <pc:docMk/>
          <pc:sldMk cId="0" sldId="275"/>
        </pc:sldMkLst>
        <pc:picChg chg="add mod">
          <ac:chgData name="Marek Pavlovský" userId="535b308c6cb3b1af" providerId="LiveId" clId="{0C5457E3-3D01-4133-B456-EB4CF19EA8FC}" dt="2020-03-23T19:38:10.127" v="51"/>
          <ac:picMkLst>
            <pc:docMk/>
            <pc:sldMk cId="0" sldId="275"/>
            <ac:picMk id="4" creationId="{B8392F9C-ED06-4DEF-B43B-18528816AF2F}"/>
          </ac:picMkLst>
        </pc:picChg>
      </pc:sldChg>
      <pc:sldChg chg="addSp modSp">
        <pc:chgData name="Marek Pavlovský" userId="535b308c6cb3b1af" providerId="LiveId" clId="{0C5457E3-3D01-4133-B456-EB4CF19EA8FC}" dt="2020-03-23T19:38:01.225" v="50"/>
        <pc:sldMkLst>
          <pc:docMk/>
          <pc:sldMk cId="2304690614" sldId="300"/>
        </pc:sldMkLst>
        <pc:picChg chg="add mod">
          <ac:chgData name="Marek Pavlovský" userId="535b308c6cb3b1af" providerId="LiveId" clId="{0C5457E3-3D01-4133-B456-EB4CF19EA8FC}" dt="2020-03-23T19:38:01.225" v="50"/>
          <ac:picMkLst>
            <pc:docMk/>
            <pc:sldMk cId="2304690614" sldId="300"/>
            <ac:picMk id="4" creationId="{A73CF436-3F3C-4D8D-905A-DD43BA227AB8}"/>
          </ac:picMkLst>
        </pc:picChg>
      </pc:sldChg>
      <pc:sldChg chg="addSp modSp">
        <pc:chgData name="Marek Pavlovský" userId="535b308c6cb3b1af" providerId="LiveId" clId="{0C5457E3-3D01-4133-B456-EB4CF19EA8FC}" dt="2020-03-23T19:33:26.883" v="44"/>
        <pc:sldMkLst>
          <pc:docMk/>
          <pc:sldMk cId="2578909851" sldId="301"/>
        </pc:sldMkLst>
        <pc:picChg chg="add mod">
          <ac:chgData name="Marek Pavlovský" userId="535b308c6cb3b1af" providerId="LiveId" clId="{0C5457E3-3D01-4133-B456-EB4CF19EA8FC}" dt="2020-03-23T19:33:26.883" v="44"/>
          <ac:picMkLst>
            <pc:docMk/>
            <pc:sldMk cId="2578909851" sldId="301"/>
            <ac:picMk id="4" creationId="{15D82746-0876-4DA8-B70A-7EB3C6170EE8}"/>
          </ac:picMkLst>
        </pc:picChg>
      </pc:sldChg>
      <pc:sldChg chg="addSp modSp">
        <pc:chgData name="Marek Pavlovský" userId="535b308c6cb3b1af" providerId="LiveId" clId="{0C5457E3-3D01-4133-B456-EB4CF19EA8FC}" dt="2020-03-23T19:33:58.621" v="45"/>
        <pc:sldMkLst>
          <pc:docMk/>
          <pc:sldMk cId="409295309" sldId="302"/>
        </pc:sldMkLst>
        <pc:picChg chg="add mod">
          <ac:chgData name="Marek Pavlovský" userId="535b308c6cb3b1af" providerId="LiveId" clId="{0C5457E3-3D01-4133-B456-EB4CF19EA8FC}" dt="2020-03-23T19:33:58.621" v="45"/>
          <ac:picMkLst>
            <pc:docMk/>
            <pc:sldMk cId="409295309" sldId="302"/>
            <ac:picMk id="4" creationId="{48E1CC13-44BC-4771-A582-BC885394DA64}"/>
          </ac:picMkLst>
        </pc:picChg>
      </pc:sldChg>
      <pc:sldChg chg="addSp modSp">
        <pc:chgData name="Marek Pavlovský" userId="535b308c6cb3b1af" providerId="LiveId" clId="{0C5457E3-3D01-4133-B456-EB4CF19EA8FC}" dt="2020-03-23T19:34:35.591" v="46"/>
        <pc:sldMkLst>
          <pc:docMk/>
          <pc:sldMk cId="3351893960" sldId="303"/>
        </pc:sldMkLst>
        <pc:picChg chg="add mod">
          <ac:chgData name="Marek Pavlovský" userId="535b308c6cb3b1af" providerId="LiveId" clId="{0C5457E3-3D01-4133-B456-EB4CF19EA8FC}" dt="2020-03-23T19:34:35.591" v="46"/>
          <ac:picMkLst>
            <pc:docMk/>
            <pc:sldMk cId="3351893960" sldId="303"/>
            <ac:picMk id="4" creationId="{88808183-65B2-49D3-BE9F-0C117104FD9B}"/>
          </ac:picMkLst>
        </pc:picChg>
      </pc:sldChg>
      <pc:sldChg chg="addSp modSp">
        <pc:chgData name="Marek Pavlovský" userId="535b308c6cb3b1af" providerId="LiveId" clId="{0C5457E3-3D01-4133-B456-EB4CF19EA8FC}" dt="2020-03-23T19:35:08.951" v="47"/>
        <pc:sldMkLst>
          <pc:docMk/>
          <pc:sldMk cId="463749922" sldId="304"/>
        </pc:sldMkLst>
        <pc:picChg chg="add mod">
          <ac:chgData name="Marek Pavlovský" userId="535b308c6cb3b1af" providerId="LiveId" clId="{0C5457E3-3D01-4133-B456-EB4CF19EA8FC}" dt="2020-03-23T19:35:08.951" v="47"/>
          <ac:picMkLst>
            <pc:docMk/>
            <pc:sldMk cId="463749922" sldId="304"/>
            <ac:picMk id="4" creationId="{18D63EE6-C298-4357-8CFD-622086DE8FE3}"/>
          </ac:picMkLst>
        </pc:picChg>
      </pc:sldChg>
      <pc:sldChg chg="addSp modSp">
        <pc:chgData name="Marek Pavlovský" userId="535b308c6cb3b1af" providerId="LiveId" clId="{0C5457E3-3D01-4133-B456-EB4CF19EA8FC}" dt="2020-03-23T19:36:34.983" v="48"/>
        <pc:sldMkLst>
          <pc:docMk/>
          <pc:sldMk cId="4011258769" sldId="305"/>
        </pc:sldMkLst>
        <pc:picChg chg="add mod">
          <ac:chgData name="Marek Pavlovský" userId="535b308c6cb3b1af" providerId="LiveId" clId="{0C5457E3-3D01-4133-B456-EB4CF19EA8FC}" dt="2020-03-23T19:36:34.983" v="48"/>
          <ac:picMkLst>
            <pc:docMk/>
            <pc:sldMk cId="4011258769" sldId="305"/>
            <ac:picMk id="4" creationId="{1A208235-20E2-4B64-B622-10DB78784C74}"/>
          </ac:picMkLst>
        </pc:picChg>
      </pc:sldChg>
      <pc:sldChg chg="addSp modSp">
        <pc:chgData name="Marek Pavlovský" userId="535b308c6cb3b1af" providerId="LiveId" clId="{0C5457E3-3D01-4133-B456-EB4CF19EA8FC}" dt="2020-03-23T19:37:23.611" v="49"/>
        <pc:sldMkLst>
          <pc:docMk/>
          <pc:sldMk cId="2430862018" sldId="306"/>
        </pc:sldMkLst>
        <pc:picChg chg="add mod">
          <ac:chgData name="Marek Pavlovský" userId="535b308c6cb3b1af" providerId="LiveId" clId="{0C5457E3-3D01-4133-B456-EB4CF19EA8FC}" dt="2020-03-23T19:37:23.611" v="49"/>
          <ac:picMkLst>
            <pc:docMk/>
            <pc:sldMk cId="2430862018" sldId="306"/>
            <ac:picMk id="4" creationId="{80730FB3-7039-4283-BC1D-F6A788C7F91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23.3.2020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Závodní pravidla pro rozhodčí a závodníky </a:t>
            </a:r>
            <a:br>
              <a:rPr lang="cs-CZ" dirty="0"/>
            </a:br>
            <a:r>
              <a:rPr lang="cs-CZ" dirty="0"/>
              <a:t>část 8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Brno</a:t>
            </a:r>
          </a:p>
          <a:p>
            <a:r>
              <a:rPr lang="cs-CZ" dirty="0"/>
              <a:t>Leden/únor 2020</a:t>
            </a:r>
          </a:p>
          <a:p>
            <a:r>
              <a:rPr lang="cs-CZ" dirty="0"/>
              <a:t>Verze březen 2020</a:t>
            </a:r>
          </a:p>
        </p:txBody>
      </p:sp>
      <p:pic>
        <p:nvPicPr>
          <p:cNvPr id="4" name="Video 3">
            <a:hlinkClick r:id="" action="ppaction://media"/>
            <a:extLst>
              <a:ext uri="{FF2B5EF4-FFF2-40B4-BE49-F238E27FC236}">
                <a16:creationId xmlns:a16="http://schemas.microsoft.com/office/drawing/2014/main" id="{57A88942-7BD3-4D7D-A9D8-127CDE7712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0" y="5143500"/>
            <a:ext cx="2285999" cy="171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76"/>
    </mc:Choice>
    <mc:Fallback>
      <p:transition spd="slow" advTm="5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0DFFB-DCB3-455F-BF1D-192A19C3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přednášky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991597-FCC5-4FBA-97B3-8F5204AE1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Zabránění škodě (14)</a:t>
            </a:r>
          </a:p>
          <a:p>
            <a:r>
              <a:rPr lang="cs-CZ" dirty="0"/>
              <a:t>Jízda nad správný směr (17)</a:t>
            </a:r>
          </a:p>
          <a:p>
            <a:r>
              <a:rPr lang="cs-CZ" dirty="0"/>
              <a:t>Zproštění viny lodě s právem na místo nebo na místo-u-značky (21)</a:t>
            </a:r>
          </a:p>
          <a:p>
            <a:r>
              <a:rPr lang="cs-CZ" dirty="0"/>
              <a:t>Výjimky práva plavby (22+23)</a:t>
            </a:r>
          </a:p>
          <a:p>
            <a:r>
              <a:rPr lang="cs-CZ" dirty="0"/>
              <a:t>Překážení jiné lodi (24)</a:t>
            </a:r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15D82746-0876-4DA8-B70A-7EB3C6170E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0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149"/>
    </mc:Choice>
    <mc:Fallback>
      <p:transition spd="slow" advTm="25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5694F9-9B62-4502-AA68-9FC7461FA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Zabránění škodě (14)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FF03E1-100F-433F-AB91-1A87AE082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Každá loď musí zabránit kolizi s další lodí!!</a:t>
            </a:r>
          </a:p>
          <a:p>
            <a:r>
              <a:rPr lang="cs-CZ" dirty="0"/>
              <a:t>Loď s právem plavby nebo s právem na místo nebo místo-u-značky může začít jednat až, když je jasné, kdy druhá loď nevyhýbá nebo nedává místo. Pokud nevznikne škoda nebo zranění je zproštěna viny.</a:t>
            </a:r>
          </a:p>
          <a:p>
            <a:endParaRPr lang="cs-CZ" dirty="0"/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48E1CC13-44BC-4771-A582-BC885394DA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76"/>
    </mc:Choice>
    <mc:Fallback>
      <p:transition spd="slow" advTm="24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ACA5FD-6EF4-4AA3-8FC2-9D969D67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Jízda správným směrem (lodě v krytí na stejném větru) (17)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30A3A0-6C13-466B-8650-55E682193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Pokud se loď původně zcela vzadu dostala do závětrného krytí druhé lodě, nesmí jet nad svůj správný směr</a:t>
            </a:r>
          </a:p>
          <a:p>
            <a:r>
              <a:rPr lang="cs-CZ" dirty="0"/>
              <a:t>Poznámka: která loď je loď s právem plavby? Která musí vyhýbat?</a:t>
            </a:r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88808183-65B2-49D3-BE9F-0C117104FD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93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542"/>
    </mc:Choice>
    <mc:Fallback>
      <p:transition spd="slow" advTm="29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E6BBEC-E2E1-445F-8A9D-4A5AE9D8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Zproštění viny lodí s právem na místo nebo na místo-u-značky (21)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96ED6F-2543-45F1-B0AA-864290663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Loď s právem na místo nebo na místo-u-značky je zproštěna viny, pokud je druhou lodí donucena porušit pravidlo 15 (získání práva plavby), 16 (změna směru), 31 (dotek značky).</a:t>
            </a:r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18D63EE6-C298-4357-8CFD-622086DE8F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4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076"/>
    </mc:Choice>
    <mc:Fallback>
      <p:transition spd="slow" advTm="23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9F3369-5FE9-4DDA-99E7-4C9FC241A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Pravidla sekce/části A (10,11,12,13) neplatí, když..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785BCB-F0BA-46B2-808A-1EC57A9BB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22.1: loď, která byla přes čáru, se vrací</a:t>
            </a:r>
          </a:p>
          <a:p>
            <a:r>
              <a:rPr lang="cs-CZ" dirty="0"/>
              <a:t>22.2: loď dělá trestnou otáčku (trestné otáčky)</a:t>
            </a:r>
          </a:p>
          <a:p>
            <a:r>
              <a:rPr lang="cs-CZ" dirty="0"/>
              <a:t>22.3: loď pluje vzad (nebo do boku do návětří) držením plachty</a:t>
            </a:r>
          </a:p>
          <a:p>
            <a:r>
              <a:rPr lang="cs-CZ" dirty="0"/>
              <a:t>23: lodě se musí vyhnout převržené lodi, lodi, které je po cvaknutí neovladatelná, na kotvě nebo na mělčině nebo poskytuje pomoc</a:t>
            </a:r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1A208235-20E2-4B64-B622-10DB78784C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5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790"/>
    </mc:Choice>
    <mc:Fallback>
      <p:transition spd="slow" advTm="74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084DB-0B72-4FC8-90E4-926F85DB4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Překážení (</a:t>
            </a:r>
            <a:r>
              <a:rPr lang="cs-CZ" dirty="0" err="1"/>
              <a:t>interfere</a:t>
            </a:r>
            <a:r>
              <a:rPr lang="cs-CZ" dirty="0"/>
              <a:t>) jiné lodi (24)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2D46DD-DF02-47B9-8FD1-50BA95A5C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24.1: Nezávodící loď nesmí překážet závodící lodi</a:t>
            </a:r>
          </a:p>
          <a:p>
            <a:r>
              <a:rPr lang="cs-CZ" dirty="0"/>
              <a:t>24.2: Loď nesmí překážet lodi, která dělí otáčku/y, lodi, která jede na jiném úseky dráhy, lodi, která byla přes čáru a vrací se pod ni.</a:t>
            </a:r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80730FB3-7039-4283-BC1D-F6A788C7F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62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4"/>
    </mc:Choice>
    <mc:Fallback>
      <p:transition spd="slow" advTm="400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E50F7-7CD6-4F42-BC98-4B072966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52F48F-4BAF-44CC-9D0B-492E73C75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Toto byla relativně lehká přednáška</a:t>
            </a:r>
          </a:p>
          <a:p>
            <a:pPr marL="0" indent="0">
              <a:buNone/>
            </a:pPr>
            <a:r>
              <a:rPr lang="cs-CZ" dirty="0"/>
              <a:t>Ale měl bys nyní vědět:</a:t>
            </a:r>
          </a:p>
          <a:p>
            <a:r>
              <a:rPr lang="cs-CZ" dirty="0"/>
              <a:t>Že máš vždy zabránit kolizi</a:t>
            </a:r>
          </a:p>
          <a:p>
            <a:r>
              <a:rPr lang="cs-CZ" dirty="0"/>
              <a:t>Kdy platí omezení jízdy nad správný směr</a:t>
            </a:r>
          </a:p>
          <a:p>
            <a:r>
              <a:rPr lang="cs-CZ" dirty="0"/>
              <a:t>Jak je to, když se loď vrací pod čáru, dělá otáčku nebo couvá</a:t>
            </a:r>
          </a:p>
          <a:p>
            <a:r>
              <a:rPr lang="cs-CZ" dirty="0"/>
              <a:t>Kdy nesmíš úmyslně překážet jiné lodi </a:t>
            </a:r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A73CF436-3F3C-4D8D-905A-DD43BA227A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9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47"/>
    </mc:Choice>
    <mc:Fallback>
      <p:transition spd="slow" advTm="22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Marek Pavlovský</a:t>
            </a:r>
          </a:p>
          <a:p>
            <a:r>
              <a:rPr lang="cs-CZ" dirty="0"/>
              <a:t>+420 728 936 086, mpavlovsky17@gmail.com</a:t>
            </a:r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B8392F9C-ED06-4DEF-B43B-18528816AF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2"/>
    </mc:Choice>
    <mc:Fallback>
      <p:transition spd="slow" advTm="2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387</Words>
  <Application>Microsoft Office PowerPoint</Application>
  <PresentationFormat>Předvádění na obrazovce (4:3)</PresentationFormat>
  <Paragraphs>36</Paragraphs>
  <Slides>9</Slides>
  <Notes>0</Notes>
  <HiddenSlides>0</HiddenSlides>
  <MMClips>9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Motiv sady Office</vt:lpstr>
      <vt:lpstr>Závodní pravidla pro rozhodčí a závodníky  část 8</vt:lpstr>
      <vt:lpstr>Obsah přednášky</vt:lpstr>
      <vt:lpstr>Zabránění škodě (14)</vt:lpstr>
      <vt:lpstr>Jízda správným směrem (lodě v krytí na stejném větru) (17)</vt:lpstr>
      <vt:lpstr>Zproštění viny lodí s právem na místo nebo na místo-u-značky (21)</vt:lpstr>
      <vt:lpstr>Pravidla sekce/části A (10,11,12,13) neplatí, když.. </vt:lpstr>
      <vt:lpstr>Překážení (interfere) jiné lodi (24)</vt:lpstr>
      <vt:lpstr>Shrnutí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Marek Pavlovský</dc:creator>
  <cp:lastModifiedBy>Marek Pavlovský</cp:lastModifiedBy>
  <cp:revision>65</cp:revision>
  <dcterms:created xsi:type="dcterms:W3CDTF">2017-02-17T18:57:49Z</dcterms:created>
  <dcterms:modified xsi:type="dcterms:W3CDTF">2020-03-23T19:38:13Z</dcterms:modified>
</cp:coreProperties>
</file>